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22465E-48AF-45EF-928E-5B0C3DACF630}" type="datetimeFigureOut">
              <a:rPr lang="en-ZA" smtClean="0"/>
              <a:t>2019/03/28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D885D8-F609-4AE1-8C0C-9501BB34714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85814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Differences between low, middle and upper middle income countries – no one size fits all approach </a:t>
            </a:r>
          </a:p>
          <a:p>
            <a:r>
              <a:rPr lang="en-ZA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LICs have large proportion of youth employed in vulnerable employment – 80% are in the informal sector compared to UMICs </a:t>
            </a:r>
          </a:p>
          <a:p>
            <a:r>
              <a:rPr lang="en-ZA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As GDP per capita increases, informal employment and work in the agricultural sectors decrease </a:t>
            </a:r>
          </a:p>
          <a:p>
            <a:r>
              <a:rPr lang="en-ZA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But there is a rising NEET group as countries grow  </a:t>
            </a:r>
          </a:p>
          <a:p>
            <a:pPr marL="0" lvl="0" indent="0">
              <a:buNone/>
            </a:pPr>
            <a:endParaRPr lang="en-US" sz="1000" dirty="0" smtClea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n-US" sz="1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Graham et al 2018, Elder &amp; </a:t>
            </a:r>
            <a:r>
              <a:rPr lang="en-US" sz="1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Kone</a:t>
            </a:r>
            <a:r>
              <a:rPr lang="en-US" sz="1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2014, ADB 2012</a:t>
            </a:r>
            <a:endParaRPr lang="en-ZA" sz="1400" dirty="0" smtClean="0">
              <a:solidFill>
                <a:prstClr val="white"/>
              </a:solidFill>
            </a:endParaRPr>
          </a:p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715BDC-9DC6-4ADD-9160-6C895BCD01F7}" type="slidenum">
              <a:rPr lang="en-ZA" smtClean="0"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666377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Skills training and education system reforms are the most common</a:t>
            </a:r>
            <a:r>
              <a:rPr lang="en-US" baseline="0" dirty="0" smtClean="0"/>
              <a:t> initiatives followed by entrepreneurship. Matching and job creation lag behind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715BDC-9DC6-4ADD-9160-6C895BCD01F7}" type="slidenum">
              <a:rPr lang="en-ZA" smtClean="0"/>
              <a:t>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67524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3C8C2-AF27-47C1-89EC-F77CD82DCA45}" type="datetimeFigureOut">
              <a:rPr lang="en-ZA" smtClean="0"/>
              <a:t>2019/03/28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DE918-6EC5-42E5-99AC-351818F639D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06719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3C8C2-AF27-47C1-89EC-F77CD82DCA45}" type="datetimeFigureOut">
              <a:rPr lang="en-ZA" smtClean="0"/>
              <a:t>2019/03/28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DE918-6EC5-42E5-99AC-351818F639D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96935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3C8C2-AF27-47C1-89EC-F77CD82DCA45}" type="datetimeFigureOut">
              <a:rPr lang="en-ZA" smtClean="0"/>
              <a:t>2019/03/28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DE918-6EC5-42E5-99AC-351818F639D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02205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3C8C2-AF27-47C1-89EC-F77CD82DCA45}" type="datetimeFigureOut">
              <a:rPr lang="en-ZA" smtClean="0"/>
              <a:t>2019/03/28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DE918-6EC5-42E5-99AC-351818F639D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49789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3C8C2-AF27-47C1-89EC-F77CD82DCA45}" type="datetimeFigureOut">
              <a:rPr lang="en-ZA" smtClean="0"/>
              <a:t>2019/03/28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DE918-6EC5-42E5-99AC-351818F639D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65527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3C8C2-AF27-47C1-89EC-F77CD82DCA45}" type="datetimeFigureOut">
              <a:rPr lang="en-ZA" smtClean="0"/>
              <a:t>2019/03/28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DE918-6EC5-42E5-99AC-351818F639D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23127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3C8C2-AF27-47C1-89EC-F77CD82DCA45}" type="datetimeFigureOut">
              <a:rPr lang="en-ZA" smtClean="0"/>
              <a:t>2019/03/28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DE918-6EC5-42E5-99AC-351818F639D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60550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3C8C2-AF27-47C1-89EC-F77CD82DCA45}" type="datetimeFigureOut">
              <a:rPr lang="en-ZA" smtClean="0"/>
              <a:t>2019/03/28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DE918-6EC5-42E5-99AC-351818F639D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63709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3C8C2-AF27-47C1-89EC-F77CD82DCA45}" type="datetimeFigureOut">
              <a:rPr lang="en-ZA" smtClean="0"/>
              <a:t>2019/03/28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DE918-6EC5-42E5-99AC-351818F639D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01458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3C8C2-AF27-47C1-89EC-F77CD82DCA45}" type="datetimeFigureOut">
              <a:rPr lang="en-ZA" smtClean="0"/>
              <a:t>2019/03/28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DE918-6EC5-42E5-99AC-351818F639D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28301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3C8C2-AF27-47C1-89EC-F77CD82DCA45}" type="datetimeFigureOut">
              <a:rPr lang="en-ZA" smtClean="0"/>
              <a:t>2019/03/28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DE918-6EC5-42E5-99AC-351818F639D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00966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03C8C2-AF27-47C1-89EC-F77CD82DCA45}" type="datetimeFigureOut">
              <a:rPr lang="en-ZA" smtClean="0"/>
              <a:t>2019/03/28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3DE918-6EC5-42E5-99AC-351818F639D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4434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https://asset.keepeek-cache.com/medias/domain21/_pdf/media836/136018-hfc4q5ua6q/large/110.jpg">
            <a:extLst>
              <a:ext uri="{FF2B5EF4-FFF2-40B4-BE49-F238E27FC236}">
                <a16:creationId xmlns="" xmlns:a16="http://schemas.microsoft.com/office/drawing/2014/main" id="{F514AE40-225A-334B-B548-7537BBE2C431}"/>
              </a:ext>
            </a:extLst>
          </p:cNvPr>
          <p:cNvPicPr>
            <a:picLocks noGrp="1"/>
          </p:cNvPicPr>
          <p:nvPr>
            <p:ph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68" t="9869" r="16901" b="55159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CD51ABD-0319-EC41-970C-2B6EE988BCF8}"/>
              </a:ext>
            </a:extLst>
          </p:cNvPr>
          <p:cNvSpPr txBox="1"/>
          <p:nvPr/>
        </p:nvSpPr>
        <p:spPr>
          <a:xfrm>
            <a:off x="10474036" y="6234545"/>
            <a:ext cx="146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ADB, 2012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589041" y="6431064"/>
            <a:ext cx="1233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ADB, 2012</a:t>
            </a:r>
            <a:endParaRPr lang="en-Z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34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3"/>
          <a:srcRect l="12630" t="17865" r="32528" b="41837"/>
          <a:stretch/>
        </p:blipFill>
        <p:spPr bwMode="auto">
          <a:xfrm>
            <a:off x="0" y="628652"/>
            <a:ext cx="12192000" cy="56487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CD51ABD-0319-EC41-970C-2B6EE988BCF8}"/>
              </a:ext>
            </a:extLst>
          </p:cNvPr>
          <p:cNvSpPr txBox="1"/>
          <p:nvPr/>
        </p:nvSpPr>
        <p:spPr>
          <a:xfrm>
            <a:off x="10890783" y="6370036"/>
            <a:ext cx="146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ADB, 2012</a:t>
            </a:r>
          </a:p>
        </p:txBody>
      </p:sp>
    </p:spTree>
    <p:extLst>
      <p:ext uri="{BB962C8B-B14F-4D97-AF65-F5344CB8AC3E}">
        <p14:creationId xmlns:p14="http://schemas.microsoft.com/office/powerpoint/2010/main" val="197342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109</Words>
  <Application>Microsoft Office PowerPoint</Application>
  <PresentationFormat>Widescreen</PresentationFormat>
  <Paragraphs>12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>University of Johannesburg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Graham, Lauren</dc:creator>
  <cp:lastModifiedBy>Graham, Lauren</cp:lastModifiedBy>
  <cp:revision>1</cp:revision>
  <dcterms:created xsi:type="dcterms:W3CDTF">2019-03-28T08:09:56Z</dcterms:created>
  <dcterms:modified xsi:type="dcterms:W3CDTF">2019-03-28T08:10:23Z</dcterms:modified>
</cp:coreProperties>
</file>