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5" r:id="rId10"/>
    <p:sldId id="266" r:id="rId11"/>
    <p:sldId id="272" r:id="rId12"/>
    <p:sldId id="264" r:id="rId13"/>
    <p:sldId id="274" r:id="rId14"/>
    <p:sldId id="267" r:id="rId15"/>
    <p:sldId id="268" r:id="rId16"/>
    <p:sldId id="273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6"/>
  </p:normalViewPr>
  <p:slideViewPr>
    <p:cSldViewPr>
      <p:cViewPr varScale="1">
        <p:scale>
          <a:sx n="102" d="100"/>
          <a:sy n="102" d="100"/>
        </p:scale>
        <p:origin x="138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2124F-6E11-49AD-906F-B945DC9E0374}" type="datetimeFigureOut">
              <a:rPr lang="en-US" smtClean="0"/>
              <a:t>3/27/19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0ABBE-12D5-4299-9FED-27792CAE1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0ABBE-12D5-4299-9FED-27792CAE1D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3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1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28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3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0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2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09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0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8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0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7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54FD5-927D-4613-9A2B-9629EC61061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C968C-8663-41A1-875C-66AA63BD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1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Startup Journey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On Demand Mobile</a:t>
            </a:r>
          </a:p>
        </p:txBody>
      </p:sp>
    </p:spTree>
    <p:extLst>
      <p:ext uri="{BB962C8B-B14F-4D97-AF65-F5344CB8AC3E}">
        <p14:creationId xmlns:p14="http://schemas.microsoft.com/office/powerpoint/2010/main" val="137632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8679784" cy="416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013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Safaricom</a:t>
            </a:r>
            <a:r>
              <a:rPr lang="en-US" dirty="0"/>
              <a:t> Cafeteria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103927" cy="47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05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5821776" cy="35064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294888"/>
            <a:ext cx="4495800" cy="3017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803534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Samsung Galaxy Traders</a:t>
            </a:r>
          </a:p>
        </p:txBody>
      </p:sp>
    </p:spTree>
    <p:extLst>
      <p:ext uri="{BB962C8B-B14F-4D97-AF65-F5344CB8AC3E}">
        <p14:creationId xmlns:p14="http://schemas.microsoft.com/office/powerpoint/2010/main" val="1274036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2400"/>
            <a:ext cx="30194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864" y="1852613"/>
            <a:ext cx="4755829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03" y="5181600"/>
            <a:ext cx="302895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032" y="1852613"/>
            <a:ext cx="342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60 Active Merchants</a:t>
            </a:r>
          </a:p>
        </p:txBody>
      </p:sp>
    </p:spTree>
    <p:extLst>
      <p:ext uri="{BB962C8B-B14F-4D97-AF65-F5344CB8AC3E}">
        <p14:creationId xmlns:p14="http://schemas.microsoft.com/office/powerpoint/2010/main" val="3112071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Lack of Capacity</a:t>
            </a:r>
          </a:p>
          <a:p>
            <a:r>
              <a:rPr lang="en-US" dirty="0"/>
              <a:t>Long sales cycle</a:t>
            </a:r>
          </a:p>
          <a:p>
            <a:r>
              <a:rPr lang="en-US" dirty="0"/>
              <a:t>Hardware compatibility</a:t>
            </a:r>
          </a:p>
          <a:p>
            <a:r>
              <a:rPr lang="en-US" dirty="0"/>
              <a:t>Tedious Onboarding</a:t>
            </a:r>
          </a:p>
          <a:p>
            <a:r>
              <a:rPr lang="en-US" dirty="0"/>
              <a:t>Lack of focus</a:t>
            </a:r>
          </a:p>
          <a:p>
            <a:r>
              <a:rPr lang="en-US" dirty="0"/>
              <a:t>Limited marketing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Ego/overconfidence</a:t>
            </a:r>
          </a:p>
          <a:p>
            <a:r>
              <a:rPr lang="en-US" dirty="0"/>
              <a:t>Entrepreneur fatigue</a:t>
            </a:r>
          </a:p>
          <a:p>
            <a:r>
              <a:rPr lang="en-US" dirty="0"/>
              <a:t>Team conflict</a:t>
            </a:r>
          </a:p>
          <a:p>
            <a:r>
              <a:rPr lang="en-US" dirty="0"/>
              <a:t>Lack of focus (individuals)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67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Now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69134"/>
            <a:ext cx="7734300" cy="4462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566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60637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578893"/>
            <a:ext cx="4822664" cy="261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742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Business Model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2" y="1630362"/>
            <a:ext cx="898525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5" y="2697162"/>
            <a:ext cx="1557527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54864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Future Revenue from credit scoring and merchant lending</a:t>
            </a:r>
          </a:p>
        </p:txBody>
      </p:sp>
    </p:spTree>
    <p:extLst>
      <p:ext uri="{BB962C8B-B14F-4D97-AF65-F5344CB8AC3E}">
        <p14:creationId xmlns:p14="http://schemas.microsoft.com/office/powerpoint/2010/main" val="2925848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Slow product development (</a:t>
            </a:r>
            <a:r>
              <a:rPr lang="en-US" dirty="0" err="1"/>
              <a:t>Dev</a:t>
            </a:r>
            <a:r>
              <a:rPr lang="en-US" dirty="0"/>
              <a:t> Capacity)</a:t>
            </a:r>
          </a:p>
          <a:p>
            <a:endParaRPr lang="en-US" dirty="0"/>
          </a:p>
          <a:p>
            <a:r>
              <a:rPr lang="en-US" dirty="0"/>
              <a:t>Funding – No mans land</a:t>
            </a:r>
          </a:p>
          <a:p>
            <a:endParaRPr lang="en-US" dirty="0"/>
          </a:p>
          <a:p>
            <a:r>
              <a:rPr lang="en-US" dirty="0"/>
              <a:t>Hardware (KRA integration)</a:t>
            </a:r>
          </a:p>
        </p:txBody>
      </p:sp>
    </p:spTree>
    <p:extLst>
      <p:ext uri="{BB962C8B-B14F-4D97-AF65-F5344CB8AC3E}">
        <p14:creationId xmlns:p14="http://schemas.microsoft.com/office/powerpoint/2010/main" val="1575921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97" y="117139"/>
            <a:ext cx="8229600" cy="1143000"/>
          </a:xfrm>
        </p:spPr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2887" y="48307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397" y="3992562"/>
            <a:ext cx="6917200" cy="27161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887" y="1260139"/>
            <a:ext cx="6723413" cy="262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0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2112" y="4800600"/>
            <a:ext cx="20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Cost of Devices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398" y="4769039"/>
            <a:ext cx="218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Transaction fees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458" y="197501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(1)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9225" y="190500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(2)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5187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354398"/>
            <a:ext cx="1600200" cy="1600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310" y="1905000"/>
            <a:ext cx="4643415" cy="24897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00524" y="5823466"/>
            <a:ext cx="2005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 Settlement Period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7792" y="582346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356481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Banking Industry Reaction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90800"/>
            <a:ext cx="64643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44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Solution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" y="2133600"/>
            <a:ext cx="90487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837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buy in from banks. Chicken/egg scenario</a:t>
            </a:r>
          </a:p>
          <a:p>
            <a:r>
              <a:rPr lang="en-US" dirty="0"/>
              <a:t>Limited Value to merchants</a:t>
            </a:r>
          </a:p>
          <a:p>
            <a:r>
              <a:rPr lang="en-US" dirty="0"/>
              <a:t>Dropping transaction fees</a:t>
            </a:r>
          </a:p>
          <a:p>
            <a:r>
              <a:rPr lang="en-US" dirty="0"/>
              <a:t>New market entrants</a:t>
            </a:r>
          </a:p>
          <a:p>
            <a:r>
              <a:rPr lang="en-US" dirty="0"/>
              <a:t>Significant scale required/high volumes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42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929288"/>
            <a:ext cx="42291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781550" cy="434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2600" y="990600"/>
            <a:ext cx="281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Retailer Interviews</a:t>
            </a:r>
          </a:p>
        </p:txBody>
      </p:sp>
    </p:spTree>
    <p:extLst>
      <p:ext uri="{BB962C8B-B14F-4D97-AF65-F5344CB8AC3E}">
        <p14:creationId xmlns:p14="http://schemas.microsoft.com/office/powerpoint/2010/main" val="264941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Help Retailers Make Data Driven Decisions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79546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782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Bamba</a:t>
            </a:r>
            <a:r>
              <a:rPr lang="en-US" dirty="0"/>
              <a:t> POS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79" y="1981200"/>
            <a:ext cx="6699250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295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</TotalTime>
  <Words>141</Words>
  <Application>Microsoft Macintosh PowerPoint</Application>
  <PresentationFormat>On-screen Show (4:3)</PresentationFormat>
  <Paragraphs>47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Startup Journey</vt:lpstr>
      <vt:lpstr>Data</vt:lpstr>
      <vt:lpstr>Problem</vt:lpstr>
      <vt:lpstr>Banking Industry Reaction</vt:lpstr>
      <vt:lpstr>Our Solution</vt:lpstr>
      <vt:lpstr>Market Challenges</vt:lpstr>
      <vt:lpstr>PowerPoint Presentation</vt:lpstr>
      <vt:lpstr>Help Retailers Make Data Driven Decisions</vt:lpstr>
      <vt:lpstr>Bamba POS</vt:lpstr>
      <vt:lpstr>PowerPoint Presentation</vt:lpstr>
      <vt:lpstr>Safaricom Cafeteria </vt:lpstr>
      <vt:lpstr>PowerPoint Presentation</vt:lpstr>
      <vt:lpstr>Traction</vt:lpstr>
      <vt:lpstr>Challenges</vt:lpstr>
      <vt:lpstr>Where we are Now</vt:lpstr>
      <vt:lpstr>PowerPoint Presentation</vt:lpstr>
      <vt:lpstr>Business Model</vt:lpstr>
      <vt:lpstr>Challenges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15</cp:revision>
  <dcterms:created xsi:type="dcterms:W3CDTF">2019-03-26T03:05:27Z</dcterms:created>
  <dcterms:modified xsi:type="dcterms:W3CDTF">2019-03-27T08:18:45Z</dcterms:modified>
</cp:coreProperties>
</file>