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  <p:sldMasterId id="2147483881" r:id="rId2"/>
    <p:sldMasterId id="2147483889" r:id="rId3"/>
    <p:sldMasterId id="2147484057" r:id="rId4"/>
  </p:sldMasterIdLst>
  <p:notesMasterIdLst>
    <p:notesMasterId r:id="rId20"/>
  </p:notesMasterIdLst>
  <p:handoutMasterIdLst>
    <p:handoutMasterId r:id="rId21"/>
  </p:handoutMasterIdLst>
  <p:sldIdLst>
    <p:sldId id="326" r:id="rId5"/>
    <p:sldId id="327" r:id="rId6"/>
    <p:sldId id="328" r:id="rId7"/>
    <p:sldId id="329" r:id="rId8"/>
    <p:sldId id="331" r:id="rId9"/>
    <p:sldId id="332" r:id="rId10"/>
    <p:sldId id="330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1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8610"/>
    <a:srgbClr val="7F7F7F"/>
    <a:srgbClr val="B380BE"/>
    <a:srgbClr val="FF9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80993" autoAdjust="0"/>
  </p:normalViewPr>
  <p:slideViewPr>
    <p:cSldViewPr snapToGrid="0">
      <p:cViewPr varScale="1">
        <p:scale>
          <a:sx n="75" d="100"/>
          <a:sy n="75" d="100"/>
        </p:scale>
        <p:origin x="136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576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EC1235-6601-4D3F-9D4C-E1BB36C889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38E7F9-FF56-4E4E-A292-6AE898B7C7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8A516-89B8-4D50-80CA-E6438BD0541A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9F313C-5BB6-4983-A02E-D46D6880DA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B92A9-B85B-4BE6-819A-ED37D04197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3A3B4-21E1-47FA-AA60-CC807F4B4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3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66BDED-01B6-4E89-AE76-830D14825CC0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08C89C0-CFC2-474F-BB6A-CE59136FA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69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C89C0-CFC2-474F-BB6A-CE59136FAF3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60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C89C0-CFC2-474F-BB6A-CE59136FAF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0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C89C0-CFC2-474F-BB6A-CE59136FAF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33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C89C0-CFC2-474F-BB6A-CE59136FAF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9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with page conten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8224"/>
            <a:ext cx="5486400" cy="11409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E6F14-FF48-0F4F-A8AA-2E3F25371E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Group Name / DOC ID / Month XX, 2018 / © 2018 IBM Corporation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1498600"/>
            <a:ext cx="5486400" cy="4779264"/>
          </a:xfrm>
        </p:spPr>
        <p:txBody>
          <a:bodyPr/>
          <a:lstStyle>
            <a:lvl1pPr marL="0" indent="0">
              <a:spcBef>
                <a:spcPts val="0"/>
              </a:spcBef>
              <a:tabLst>
                <a:tab pos="5253435" algn="dec"/>
              </a:tabLst>
              <a:defRPr/>
            </a:lvl1pPr>
            <a:lvl2pPr marL="230712" indent="-230712">
              <a:spcBef>
                <a:spcPts val="0"/>
              </a:spcBef>
              <a:tabLst/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5364346" algn="r"/>
              </a:tabLst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400800" y="1498600"/>
            <a:ext cx="5486400" cy="4779264"/>
          </a:xfrm>
        </p:spPr>
        <p:txBody>
          <a:bodyPr/>
          <a:lstStyle>
            <a:lvl1pPr marL="0" indent="0">
              <a:spcBef>
                <a:spcPts val="0"/>
              </a:spcBef>
              <a:tabLst>
                <a:tab pos="5253435" algn="dec"/>
              </a:tabLst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1467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5364346" algn="r"/>
              </a:tabLst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405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B6DB20-8B2A-BF41-BF5E-166540134F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2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BM_Watson_avatar_simple_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1979" y="2330980"/>
            <a:ext cx="1669521" cy="16695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715000" y="2575719"/>
            <a:ext cx="2476500" cy="156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3049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3049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3049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3049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9583">
                <a:ea typeface="+mn-ea"/>
              </a:rPr>
              <a:t>+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857500" y="2294811"/>
            <a:ext cx="2667000" cy="21136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2BE0442-86B0-124A-8A79-FD035FD386C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60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, title, text (dar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 defTabSz="914318"/>
            <a:endParaRPr lang="en-US" sz="16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498609"/>
            <a:ext cx="5486400" cy="463396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0BE6F14-FF48-0F4F-A8AA-2E3F25371E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400800" y="1498609"/>
            <a:ext cx="5486400" cy="463396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 marL="0" indent="0">
              <a:spcBef>
                <a:spcPts val="1467"/>
              </a:spcBef>
              <a:buFontTx/>
              <a:buNone/>
              <a:defRPr sz="1467">
                <a:solidFill>
                  <a:schemeClr val="bg2"/>
                </a:solidFill>
              </a:defRPr>
            </a:lvl2pPr>
            <a:lvl3pPr>
              <a:defRPr sz="1467">
                <a:solidFill>
                  <a:schemeClr val="bg2"/>
                </a:solidFill>
              </a:defRPr>
            </a:lvl3pPr>
            <a:lvl4pPr>
              <a:defRPr sz="1467">
                <a:solidFill>
                  <a:schemeClr val="bg2"/>
                </a:solidFill>
              </a:defRPr>
            </a:lvl4pPr>
            <a:lvl5pPr>
              <a:defRPr sz="1467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60A9DB2-9C46-F446-BC6C-BC14FC254E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65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(1/3) + content (2-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912" y="946727"/>
            <a:ext cx="3564774" cy="5076121"/>
          </a:xfrm>
        </p:spPr>
        <p:txBody>
          <a:bodyPr/>
          <a:lstStyle>
            <a:lvl1pPr>
              <a:defRPr sz="2833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2043" y="946727"/>
            <a:ext cx="3564774" cy="2540001"/>
          </a:xfrm>
        </p:spPr>
        <p:txBody>
          <a:bodyPr rIns="0"/>
          <a:lstStyle>
            <a:lvl1pPr marL="0" indent="0" rtl="0">
              <a:buSzPts val="2400"/>
              <a:buFontTx/>
              <a:buNone/>
              <a:defRPr sz="1667" b="1">
                <a:solidFill>
                  <a:srgbClr val="002060"/>
                </a:solidFill>
              </a:defRPr>
            </a:lvl1pPr>
            <a:lvl2pPr marL="769907" indent="-308228" rtl="0">
              <a:buSzPts val="2000"/>
              <a:buFont typeface="Arial" charset="0"/>
              <a:buChar char="•"/>
              <a:tabLst/>
              <a:defRPr sz="1667">
                <a:solidFill>
                  <a:srgbClr val="002060"/>
                </a:solidFill>
              </a:defRPr>
            </a:lvl2pPr>
            <a:lvl3pPr marL="1195869" indent="-264573" rtl="0">
              <a:buSzPts val="1800"/>
              <a:buFont typeface="Courier New" charset="0"/>
              <a:buChar char="o"/>
              <a:tabLst/>
              <a:defRPr sz="1667">
                <a:solidFill>
                  <a:srgbClr val="002060"/>
                </a:solidFill>
              </a:defRPr>
            </a:lvl3pPr>
            <a:lvl4pPr rtl="0">
              <a:buSzPts val="1800"/>
              <a:buFont typeface="Calibri" charset="0"/>
              <a:buChar char="»"/>
              <a:defRPr sz="1667"/>
            </a:lvl4pPr>
            <a:lvl5pPr>
              <a:defRPr sz="2667"/>
            </a:lvl5pPr>
          </a:lstStyle>
          <a:p>
            <a:pPr rtl="0">
              <a:buSzPts val="2800"/>
              <a:buFont typeface="Calibri Light" charset="0"/>
              <a:buChar char="•"/>
            </a:pPr>
            <a:r>
              <a:rPr lang="en-US" sz="2333" b="0" i="0" u="none" strike="noStrike" baseline="0" dirty="0">
                <a:solidFill>
                  <a:srgbClr val="FFFFFF"/>
                </a:solidFill>
                <a:latin typeface="Calibri Light" charset="0"/>
              </a:rPr>
              <a:t>Click to edit Master text styles</a:t>
            </a:r>
          </a:p>
          <a:p>
            <a:pPr lvl="1" rtl="0">
              <a:buSzPts val="2800"/>
              <a:buFont typeface="Calibri Light" charset="0"/>
              <a:buChar char="•"/>
            </a:pPr>
            <a:r>
              <a:rPr lang="en-US" sz="2000" b="0" i="0" u="none" strike="noStrike" baseline="0" dirty="0">
                <a:solidFill>
                  <a:srgbClr val="FFFFFF"/>
                </a:solidFill>
                <a:latin typeface="Calibri Light" charset="0"/>
              </a:rPr>
              <a:t>Second level</a:t>
            </a:r>
          </a:p>
          <a:p>
            <a:pPr lvl="2" rtl="0">
              <a:buSzPts val="2000"/>
              <a:buFont typeface="Wingdings" charset="2"/>
              <a:buChar char="§"/>
            </a:pPr>
            <a:r>
              <a:rPr lang="en-US" sz="1667" b="0" i="0" u="none" strike="noStrike" baseline="0" dirty="0">
                <a:solidFill>
                  <a:srgbClr val="FFFFFF"/>
                </a:solidFill>
                <a:latin typeface="Calibri" charset="0"/>
              </a:rPr>
              <a:t>Third level</a:t>
            </a:r>
          </a:p>
          <a:p>
            <a:pPr lvl="0"/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7994624" y="946727"/>
            <a:ext cx="3564774" cy="2540001"/>
          </a:xfrm>
        </p:spPr>
        <p:txBody>
          <a:bodyPr rIns="0"/>
          <a:lstStyle>
            <a:lvl1pPr marL="0" indent="0" rtl="0">
              <a:buSzPts val="2800"/>
              <a:buFont typeface="Calibri Light" charset="0"/>
              <a:buChar char="•"/>
              <a:defRPr sz="1333" b="1">
                <a:solidFill>
                  <a:srgbClr val="002060"/>
                </a:solidFill>
              </a:defRPr>
            </a:lvl1pPr>
            <a:lvl2pPr rtl="0">
              <a:buSzPts val="2800"/>
              <a:buFont typeface="Calibri Light" charset="0"/>
              <a:buChar char="•"/>
              <a:defRPr sz="667">
                <a:solidFill>
                  <a:srgbClr val="002060"/>
                </a:solidFill>
              </a:defRPr>
            </a:lvl2pPr>
            <a:lvl3pPr rtl="0">
              <a:buSzPts val="2000"/>
              <a:buFont typeface="Wingdings" charset="2"/>
              <a:buChar char="§"/>
              <a:defRPr sz="1000">
                <a:solidFill>
                  <a:srgbClr val="002060"/>
                </a:solidFill>
              </a:defRPr>
            </a:lvl3pPr>
            <a:lvl4pPr rtl="0">
              <a:buSzPts val="1800"/>
              <a:buFont typeface="Courier New" charset="0"/>
              <a:buChar char="o"/>
              <a:defRPr sz="2667">
                <a:solidFill>
                  <a:srgbClr val="002060"/>
                </a:solidFill>
              </a:defRPr>
            </a:lvl4pPr>
            <a:lvl5pPr rtl="0">
              <a:buSzPts val="1800"/>
              <a:buFont typeface="Calibri" charset="0"/>
              <a:buChar char="»"/>
              <a:defRPr sz="2667"/>
            </a:lvl5pPr>
          </a:lstStyle>
          <a:p>
            <a:pPr rtl="0">
              <a:buSzPts val="2800"/>
              <a:buFont typeface="Calibri Light" charset="0"/>
              <a:buChar char="•"/>
            </a:pPr>
            <a:r>
              <a:rPr lang="en-US" sz="2333" b="0" i="0" u="none" strike="noStrike" baseline="0" dirty="0">
                <a:solidFill>
                  <a:srgbClr val="FFFFFF"/>
                </a:solidFill>
                <a:latin typeface="Calibri Light" charset="0"/>
              </a:rPr>
              <a:t>Click to edit Master text styles</a:t>
            </a:r>
          </a:p>
          <a:p>
            <a:pPr lvl="1" rtl="0">
              <a:buSzPts val="2800"/>
              <a:buFont typeface="Calibri Light" charset="0"/>
              <a:buChar char="•"/>
            </a:pPr>
            <a:r>
              <a:rPr lang="en-US" sz="2000" b="0" i="0" u="none" strike="noStrike" baseline="0" dirty="0">
                <a:solidFill>
                  <a:srgbClr val="FFFFFF"/>
                </a:solidFill>
                <a:latin typeface="Calibri Light" charset="0"/>
              </a:rPr>
              <a:t>Second level</a:t>
            </a:r>
          </a:p>
          <a:p>
            <a:pPr lvl="2" rtl="0">
              <a:buSzPts val="2000"/>
              <a:buFont typeface="Wingdings" charset="2"/>
              <a:buChar char="§"/>
            </a:pPr>
            <a:r>
              <a:rPr lang="en-US" sz="1667" b="0" i="0" u="none" strike="noStrike" baseline="0" dirty="0">
                <a:solidFill>
                  <a:srgbClr val="FFFFFF"/>
                </a:solidFill>
                <a:latin typeface="Calibri" charset="0"/>
              </a:rPr>
              <a:t>Third level</a:t>
            </a:r>
          </a:p>
          <a:p>
            <a:pPr lvl="3" rtl="0">
              <a:buSzPts val="1800"/>
              <a:buFont typeface="Courier New" charset="0"/>
              <a:buChar char="o"/>
            </a:pPr>
            <a:endParaRPr lang="en-US" sz="1667" b="0" i="0" u="none" strike="noStrike" baseline="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4292043" y="3482847"/>
            <a:ext cx="3564774" cy="2540001"/>
          </a:xfrm>
        </p:spPr>
        <p:txBody>
          <a:bodyPr rIns="0"/>
          <a:lstStyle>
            <a:lvl1pPr marL="0" indent="0" rtl="0">
              <a:buSzPts val="2400"/>
              <a:buFontTx/>
              <a:buNone/>
              <a:defRPr sz="1667" b="1">
                <a:solidFill>
                  <a:srgbClr val="002060"/>
                </a:solidFill>
              </a:defRPr>
            </a:lvl1pPr>
            <a:lvl2pPr marL="769907" indent="-308228" rtl="0">
              <a:buSzPts val="2000"/>
              <a:buFont typeface="Arial" charset="0"/>
              <a:buChar char="•"/>
              <a:tabLst/>
              <a:defRPr sz="1667">
                <a:solidFill>
                  <a:srgbClr val="002060"/>
                </a:solidFill>
              </a:defRPr>
            </a:lvl2pPr>
            <a:lvl3pPr marL="1195869" indent="-264573" rtl="0">
              <a:buSzPts val="1800"/>
              <a:buFont typeface="Courier New" charset="0"/>
              <a:buChar char="o"/>
              <a:tabLst/>
              <a:defRPr sz="1667">
                <a:solidFill>
                  <a:srgbClr val="002060"/>
                </a:solidFill>
              </a:defRPr>
            </a:lvl3pPr>
            <a:lvl4pPr rtl="0">
              <a:buSzPts val="1800"/>
              <a:buFont typeface="Calibri" charset="0"/>
              <a:buChar char="»"/>
              <a:defRPr sz="1667"/>
            </a:lvl4pPr>
            <a:lvl5pPr>
              <a:defRPr sz="2667"/>
            </a:lvl5pPr>
          </a:lstStyle>
          <a:p>
            <a:pPr rtl="0">
              <a:buSzPts val="2800"/>
              <a:buFont typeface="Calibri Light" charset="0"/>
              <a:buChar char="•"/>
            </a:pPr>
            <a:r>
              <a:rPr lang="en-US" sz="2333" b="0" i="0" u="none" strike="noStrike" baseline="0" dirty="0">
                <a:solidFill>
                  <a:srgbClr val="FFFFFF"/>
                </a:solidFill>
                <a:latin typeface="Calibri Light" charset="0"/>
              </a:rPr>
              <a:t>Click to edit Master text styles</a:t>
            </a:r>
          </a:p>
          <a:p>
            <a:pPr lvl="1" rtl="0">
              <a:buSzPts val="2800"/>
              <a:buFont typeface="Calibri Light" charset="0"/>
              <a:buChar char="•"/>
            </a:pPr>
            <a:r>
              <a:rPr lang="en-US" sz="2000" b="0" i="0" u="none" strike="noStrike" baseline="0" dirty="0">
                <a:solidFill>
                  <a:srgbClr val="FFFFFF"/>
                </a:solidFill>
                <a:latin typeface="Calibri Light" charset="0"/>
              </a:rPr>
              <a:t>Second level</a:t>
            </a:r>
          </a:p>
          <a:p>
            <a:pPr lvl="2" rtl="0">
              <a:buSzPts val="2000"/>
              <a:buFont typeface="Wingdings" charset="2"/>
              <a:buChar char="§"/>
            </a:pPr>
            <a:r>
              <a:rPr lang="en-US" sz="1667" b="0" i="0" u="none" strike="noStrike" baseline="0" dirty="0">
                <a:solidFill>
                  <a:srgbClr val="FFFFFF"/>
                </a:solidFill>
                <a:latin typeface="Calibri" charset="0"/>
              </a:rPr>
              <a:t>Third level</a:t>
            </a:r>
          </a:p>
          <a:p>
            <a:pPr lvl="0"/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5"/>
          </p:nvPr>
        </p:nvSpPr>
        <p:spPr>
          <a:xfrm>
            <a:off x="7994624" y="3482847"/>
            <a:ext cx="3564774" cy="2540001"/>
          </a:xfrm>
        </p:spPr>
        <p:txBody>
          <a:bodyPr rIns="0"/>
          <a:lstStyle>
            <a:lvl1pPr marL="0" indent="0" rtl="0">
              <a:buSzPts val="2800"/>
              <a:buFont typeface="Calibri Light" charset="0"/>
              <a:buChar char="•"/>
              <a:defRPr sz="1333" b="1">
                <a:solidFill>
                  <a:srgbClr val="002060"/>
                </a:solidFill>
              </a:defRPr>
            </a:lvl1pPr>
            <a:lvl2pPr rtl="0">
              <a:buSzPts val="2800"/>
              <a:buFont typeface="Calibri Light" charset="0"/>
              <a:buChar char="•"/>
              <a:defRPr sz="667">
                <a:solidFill>
                  <a:srgbClr val="002060"/>
                </a:solidFill>
              </a:defRPr>
            </a:lvl2pPr>
            <a:lvl3pPr rtl="0">
              <a:buSzPts val="2000"/>
              <a:buFont typeface="Wingdings" charset="2"/>
              <a:buChar char="§"/>
              <a:defRPr sz="1000">
                <a:solidFill>
                  <a:srgbClr val="002060"/>
                </a:solidFill>
              </a:defRPr>
            </a:lvl3pPr>
            <a:lvl4pPr rtl="0">
              <a:buSzPts val="1800"/>
              <a:buFont typeface="Courier New" charset="0"/>
              <a:buChar char="o"/>
              <a:defRPr sz="2667">
                <a:solidFill>
                  <a:srgbClr val="002060"/>
                </a:solidFill>
              </a:defRPr>
            </a:lvl4pPr>
            <a:lvl5pPr rtl="0">
              <a:buSzPts val="1800"/>
              <a:buFont typeface="Calibri" charset="0"/>
              <a:buChar char="»"/>
              <a:defRPr sz="2667"/>
            </a:lvl5pPr>
          </a:lstStyle>
          <a:p>
            <a:pPr rtl="0">
              <a:buSzPts val="2800"/>
              <a:buFont typeface="Calibri Light" charset="0"/>
              <a:buChar char="•"/>
            </a:pPr>
            <a:r>
              <a:rPr lang="en-US" sz="2333" b="0" i="0" u="none" strike="noStrike" baseline="0" dirty="0">
                <a:solidFill>
                  <a:srgbClr val="FFFFFF"/>
                </a:solidFill>
                <a:latin typeface="Calibri Light" charset="0"/>
              </a:rPr>
              <a:t>Click to edit Master text styles</a:t>
            </a:r>
          </a:p>
          <a:p>
            <a:pPr lvl="1" rtl="0">
              <a:buSzPts val="2800"/>
              <a:buFont typeface="Calibri Light" charset="0"/>
              <a:buChar char="•"/>
            </a:pPr>
            <a:r>
              <a:rPr lang="en-US" sz="2000" b="0" i="0" u="none" strike="noStrike" baseline="0" dirty="0">
                <a:solidFill>
                  <a:srgbClr val="FFFFFF"/>
                </a:solidFill>
                <a:latin typeface="Calibri Light" charset="0"/>
              </a:rPr>
              <a:t>Second level</a:t>
            </a:r>
          </a:p>
          <a:p>
            <a:pPr lvl="2" rtl="0">
              <a:buSzPts val="2000"/>
              <a:buFont typeface="Wingdings" charset="2"/>
              <a:buChar char="§"/>
            </a:pPr>
            <a:r>
              <a:rPr lang="en-US" sz="1667" b="0" i="0" u="none" strike="noStrike" baseline="0" dirty="0">
                <a:solidFill>
                  <a:srgbClr val="FFFFFF"/>
                </a:solidFill>
                <a:latin typeface="Calibri" charset="0"/>
              </a:rPr>
              <a:t>Third level</a:t>
            </a:r>
          </a:p>
          <a:p>
            <a:pPr lvl="3" rtl="0">
              <a:buSzPts val="1800"/>
              <a:buFont typeface="Courier New" charset="0"/>
              <a:buChar char="o"/>
            </a:pPr>
            <a:endParaRPr lang="en-US" sz="1667" b="0" i="0" u="none" strike="noStrike" baseline="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CC43E0A-E250-F541-BB80-6B1C17D70E5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855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with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322E688-5D31-E14C-8C82-724AC2971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54463"/>
            <a:ext cx="11074400" cy="42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9B9B47A-6EAA-6F4E-8FD3-05A2338F1F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06703" y="1380530"/>
            <a:ext cx="5477297" cy="462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69F8E41-7BD7-D345-AF1F-0416551EF9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472683C-3743-D04D-A87A-CC7E180CE231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618703" y="1380530"/>
            <a:ext cx="5477297" cy="462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685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(with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322E688-5D31-E14C-8C82-724AC2971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54463"/>
            <a:ext cx="3668927" cy="525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9B9B47A-6EAA-6F4E-8FD3-05A2338F1F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9054" y="754463"/>
            <a:ext cx="3634946" cy="525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69F8E41-7BD7-D345-AF1F-0416551EF9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472683C-3743-D04D-A87A-CC7E180CE231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4340312" y="754463"/>
            <a:ext cx="3634946" cy="525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378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842810"/>
            <a:ext cx="11074400" cy="427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500189"/>
            <a:ext cx="5507181" cy="4626123"/>
          </a:xfrm>
        </p:spPr>
        <p:txBody>
          <a:bodyPr/>
          <a:lstStyle>
            <a:lvl3pPr>
              <a:defRPr>
                <a:latin typeface="Calibri Light" panose="020F0302020204030204" pitchFamily="34" charset="0"/>
              </a:defRPr>
            </a:lvl3pPr>
            <a:lvl4pPr>
              <a:defRPr sz="1667">
                <a:latin typeface="Calibri Light" panose="020F0302020204030204" pitchFamily="34" charset="0"/>
              </a:defRPr>
            </a:lvl4pPr>
            <a:lvl5pPr>
              <a:defRPr sz="1667"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6176820" y="1500189"/>
            <a:ext cx="5507181" cy="4626123"/>
          </a:xfrm>
        </p:spPr>
        <p:txBody>
          <a:bodyPr/>
          <a:lstStyle>
            <a:lvl3pPr>
              <a:defRPr>
                <a:latin typeface="Calibri Light" panose="020F0302020204030204" pitchFamily="34" charset="0"/>
              </a:defRPr>
            </a:lvl3pPr>
            <a:lvl4pPr>
              <a:defRPr sz="1667">
                <a:latin typeface="Calibri Light" panose="020F0302020204030204" pitchFamily="34" charset="0"/>
              </a:defRPr>
            </a:lvl4pPr>
            <a:lvl5pPr>
              <a:defRPr sz="1667"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31A1E8E-76F9-5742-9D86-E54DE1A448D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5687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428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(1/3) +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xfrm>
            <a:off x="609600" y="836953"/>
            <a:ext cx="3779520" cy="552317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667">
                <a:solidFill>
                  <a:schemeClr val="tx1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5688"/>
            <a:ext cx="6908800" cy="23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198">
                <a:solidFill>
                  <a:srgbClr val="004266"/>
                </a:solidFill>
                <a:latin typeface="Calibri Light" panose="020F0302020204030204" pitchFamily="34" charset="0"/>
              </a:defRPr>
            </a:lvl1pPr>
          </a:lstStyle>
          <a:p>
            <a:pPr defTabSz="1218009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11676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C675-7258-4246-A651-3FAF2734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6460D8-B968-A04D-B51B-CAA3547CBD98}"/>
              </a:ext>
            </a:extLst>
          </p:cNvPr>
          <p:cNvSpPr txBox="1"/>
          <p:nvPr userDrawn="1"/>
        </p:nvSpPr>
        <p:spPr>
          <a:xfrm>
            <a:off x="16128" y="6500145"/>
            <a:ext cx="592765" cy="284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t">
            <a:spAutoFit/>
          </a:bodyPr>
          <a:lstStyle/>
          <a:p>
            <a:pPr marL="10584" marR="0" lvl="0" indent="-10584" algn="ctr" defTabSz="16933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 charset="-120"/>
              <a:buNone/>
              <a:tabLst>
                <a:tab pos="474114" algn="l"/>
                <a:tab pos="948229" algn="l"/>
                <a:tab pos="1422343" algn="l"/>
                <a:tab pos="1896457" algn="l"/>
                <a:tab pos="2370572" algn="l"/>
                <a:tab pos="2844686" algn="l"/>
                <a:tab pos="3318801" algn="l"/>
                <a:tab pos="3792915" algn="l"/>
                <a:tab pos="4267029" algn="l"/>
                <a:tab pos="4741144" algn="l"/>
                <a:tab pos="5215258" algn="l"/>
                <a:tab pos="5689372" algn="l"/>
              </a:tabLst>
              <a:defRPr/>
            </a:pPr>
            <a:fld id="{9E5F46D3-D267-4E41-8588-A3E710ECD33C}" type="slidenum">
              <a:rPr kumimoji="0" lang="uk-UA" sz="800" b="0" i="0" u="none" strike="noStrike" cap="none" spc="0" normalizeH="0" baseline="0" smtClean="0">
                <a:ln>
                  <a:noFill/>
                </a:ln>
                <a:effectLst/>
                <a:uFillTx/>
                <a:latin typeface="+mn-lt"/>
                <a:ea typeface="IBM Plex Sans"/>
                <a:cs typeface="IBM Plex Sans"/>
                <a:sym typeface="IBM Plex Sans"/>
              </a:rPr>
              <a:pPr marL="10584" marR="0" lvl="0" indent="-10584" algn="ctr" defTabSz="16933" rtl="0" eaLnBrk="1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.AppleSystemUIFont" charset="-120"/>
                <a:buNone/>
                <a:tabLst>
                  <a:tab pos="474114" algn="l"/>
                  <a:tab pos="948229" algn="l"/>
                  <a:tab pos="1422343" algn="l"/>
                  <a:tab pos="1896457" algn="l"/>
                  <a:tab pos="2370572" algn="l"/>
                  <a:tab pos="2844686" algn="l"/>
                  <a:tab pos="3318801" algn="l"/>
                  <a:tab pos="3792915" algn="l"/>
                  <a:tab pos="4267029" algn="l"/>
                  <a:tab pos="4741144" algn="l"/>
                  <a:tab pos="5215258" algn="l"/>
                  <a:tab pos="5689372" algn="l"/>
                </a:tabLst>
                <a:defRPr/>
              </a:pPr>
              <a:t>‹#›</a:t>
            </a:fld>
            <a:endParaRPr kumimoji="0" lang="uk-UA" sz="800" b="0" i="0" u="none" strike="noStrike" cap="none" spc="0" normalizeH="0" baseline="0" dirty="0">
              <a:ln>
                <a:noFill/>
              </a:ln>
              <a:effectLst/>
              <a:uFillTx/>
              <a:latin typeface="+mn-lt"/>
              <a:ea typeface="IBM Plex Sans"/>
              <a:cs typeface="IBM Plex Sans"/>
              <a:sym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424732406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 descr="D:\Documents\Clients\MUNU\munu logo.png">
            <a:extLst>
              <a:ext uri="{FF2B5EF4-FFF2-40B4-BE49-F238E27FC236}">
                <a16:creationId xmlns:a16="http://schemas.microsoft.com/office/drawing/2014/main" id="{4B538736-1949-4A06-877E-161A8B0830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74" y="109183"/>
            <a:ext cx="3898852" cy="162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EA8086-7FDA-4C85-938C-E5F531432BAB}"/>
              </a:ext>
            </a:extLst>
          </p:cNvPr>
          <p:cNvSpPr/>
          <p:nvPr userDrawn="1"/>
        </p:nvSpPr>
        <p:spPr>
          <a:xfrm>
            <a:off x="2003593" y="652736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tx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tx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18271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 text only (48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anchor="ctr"/>
          <a:lstStyle>
            <a:lvl1pPr>
              <a:defRPr b="0" i="0"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fld id="{A6D885CB-14D6-A642-B64B-BAE2D6C5C401}" type="datetime1">
              <a:rPr lang="en-US" smtClean="0">
                <a:solidFill>
                  <a:srgbClr val="5A5A5A"/>
                </a:solidFill>
              </a:rPr>
              <a:pPr/>
              <a:t>5/16/19</a:t>
            </a:fld>
            <a:endParaRPr lang="en-US">
              <a:solidFill>
                <a:srgbClr val="5A5A5A"/>
              </a:solidFill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302682" y="239186"/>
            <a:ext cx="10080615" cy="859436"/>
          </a:xfrm>
        </p:spPr>
        <p:txBody>
          <a:bodyPr/>
          <a:lstStyle>
            <a:lvl1pPr>
              <a:defRPr b="0" i="0">
                <a:solidFill>
                  <a:schemeClr val="bg2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93520" y="6425045"/>
            <a:ext cx="280416" cy="268224"/>
          </a:xfrm>
        </p:spPr>
        <p:txBody>
          <a:bodyPr/>
          <a:lstStyle/>
          <a:p>
            <a:fld id="{E2B145E6-296C-2F44-BA38-F4EAB196490B}" type="slidenum">
              <a:rPr lang="en-US" smtClean="0">
                <a:solidFill>
                  <a:srgbClr val="5A5A5A"/>
                </a:solidFill>
              </a:rPr>
              <a:pPr/>
              <a:t>‹#›</a:t>
            </a:fld>
            <a:endParaRPr lang="en-US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916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D63200-3E07-4987-8FF0-07740793F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7630F3-8645-4D34-9B9B-A86CCAD481EB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2684189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EF5FAB-5BDC-4457-8C9E-B5D02FE6B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470256" y="5939246"/>
            <a:ext cx="2769705" cy="90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78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9CE774-2FBB-4BC5-9D03-0268A2EC8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FCD26D-CEE9-4CB0-B929-A70CB99567D2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4052073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45B034-B298-4622-8C15-7622B21F4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B18D7C0-21D2-4082-9FEE-DB2EC44E725D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1326187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C54F69-5A8D-4BFB-86A4-68A403EE2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9CA444-FC28-46B2-8FAC-6E0F5E73A602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4095969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6F737A-3585-49AF-BE08-A714AD376B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89693A-C31C-4A6E-AF2E-B589B8011122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1140142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9A392-ED5C-461B-A539-C12DACCA97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00D196-EEBA-45C1-92F9-BCA6775A75CD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2690714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91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296B88-6DBE-4861-9A62-F4BD560ADB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FAF796-AA2B-4FD6-9D87-C5EC6562AE4B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16082135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F0D08F-F12D-4244-95A4-30443DF25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609" t="46375" r="28370" b="22306"/>
          <a:stretch/>
        </p:blipFill>
        <p:spPr>
          <a:xfrm>
            <a:off x="-8" y="5952309"/>
            <a:ext cx="2769705" cy="9028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47B960-D873-4C9C-B193-C96ECE810799}"/>
              </a:ext>
            </a:extLst>
          </p:cNvPr>
          <p:cNvSpPr/>
          <p:nvPr userDrawn="1"/>
        </p:nvSpPr>
        <p:spPr>
          <a:xfrm>
            <a:off x="2803693" y="6219043"/>
            <a:ext cx="8184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DokMee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Gold Partner | Microsoft Gold Partner | Member of Contact Center World</a:t>
            </a:r>
          </a:p>
        </p:txBody>
      </p:sp>
    </p:spTree>
    <p:extLst>
      <p:ext uri="{BB962C8B-B14F-4D97-AF65-F5344CB8AC3E}">
        <p14:creationId xmlns:p14="http://schemas.microsoft.com/office/powerpoint/2010/main" val="166732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53569"/>
            <a:ext cx="11582400" cy="5964767"/>
          </a:xfrm>
        </p:spPr>
        <p:txBody>
          <a:bodyPr/>
          <a:lstStyle>
            <a:lvl1pPr>
              <a:lnSpc>
                <a:spcPct val="90000"/>
              </a:lnSpc>
              <a:defRPr sz="12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E6F14-FF48-0F4F-A8AA-2E3F25371E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Group Name / DOC ID / Month XX, 2018 / © 2018 IBM Corporation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4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48640"/>
            <a:ext cx="5486400" cy="57707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999D4-B456-9943-89B7-30D56181CE1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Group Name / DOC ID / Month XX, 2018 / © 2018 IBM Corporation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400800" y="658368"/>
            <a:ext cx="5486400" cy="5599640"/>
          </a:xfrm>
        </p:spPr>
        <p:txBody>
          <a:bodyPr/>
          <a:lstStyle>
            <a:lvl1pPr>
              <a:spcBef>
                <a:spcPts val="1467"/>
              </a:spcBef>
              <a:spcAft>
                <a:spcPts val="0"/>
              </a:spcAft>
              <a:defRPr/>
            </a:lvl1pPr>
            <a:lvl2pPr>
              <a:spcBef>
                <a:spcPts val="1467"/>
              </a:spcBef>
              <a:defRPr/>
            </a:lvl2pPr>
            <a:lvl3pPr>
              <a:spcBef>
                <a:spcPts val="1467"/>
              </a:spcBef>
              <a:defRPr/>
            </a:lvl3pPr>
            <a:lvl4pPr>
              <a:spcBef>
                <a:spcPts val="1467"/>
              </a:spcBef>
              <a:defRPr/>
            </a:lvl4pPr>
            <a:lvl5pPr>
              <a:spcBef>
                <a:spcPts val="1467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04800" y="267418"/>
            <a:ext cx="5486400" cy="400049"/>
          </a:xfrm>
        </p:spPr>
        <p:txBody>
          <a:bodyPr/>
          <a:lstStyle>
            <a:lvl1pPr>
              <a:defRPr sz="1467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732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xes (4 t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0" y="-1"/>
            <a:ext cx="3048000" cy="6858000"/>
          </a:xfrm>
          <a:solidFill>
            <a:schemeClr val="tx1"/>
          </a:solidFill>
        </p:spPr>
        <p:txBody>
          <a:bodyPr lIns="228600" tIns="192024" rIns="228600" bIns="228600"/>
          <a:lstStyle>
            <a:lvl1pPr>
              <a:defRPr sz="2133">
                <a:solidFill>
                  <a:schemeClr val="bg2"/>
                </a:solidFill>
              </a:defRPr>
            </a:lvl1pPr>
            <a:lvl2pPr>
              <a:defRPr sz="1467">
                <a:solidFill>
                  <a:schemeClr val="bg2"/>
                </a:solidFill>
              </a:defRPr>
            </a:lvl2pPr>
            <a:lvl3pPr>
              <a:defRPr sz="1467">
                <a:solidFill>
                  <a:schemeClr val="bg2"/>
                </a:solidFill>
              </a:defRPr>
            </a:lvl3pPr>
            <a:lvl4pPr>
              <a:defRPr sz="1467">
                <a:solidFill>
                  <a:schemeClr val="bg2"/>
                </a:solidFill>
              </a:defRPr>
            </a:lvl4pPr>
            <a:lvl5pPr>
              <a:defRPr sz="1467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0"/>
          </p:nvPr>
        </p:nvSpPr>
        <p:spPr>
          <a:xfrm>
            <a:off x="3048000" y="0"/>
            <a:ext cx="3048000" cy="6858000"/>
          </a:xfrm>
          <a:solidFill>
            <a:schemeClr val="accent2"/>
          </a:solidFill>
        </p:spPr>
        <p:txBody>
          <a:bodyPr lIns="228600" tIns="192024" rIns="228600" bIns="228600"/>
          <a:lstStyle>
            <a:lvl1pPr>
              <a:defRPr sz="1867">
                <a:solidFill>
                  <a:schemeClr val="bg2"/>
                </a:solidFill>
              </a:defRPr>
            </a:lvl1pPr>
            <a:lvl2pPr>
              <a:defRPr sz="1467">
                <a:solidFill>
                  <a:schemeClr val="bg2"/>
                </a:solidFill>
              </a:defRPr>
            </a:lvl2pPr>
            <a:lvl3pPr>
              <a:defRPr sz="1467">
                <a:solidFill>
                  <a:schemeClr val="bg2"/>
                </a:solidFill>
              </a:defRPr>
            </a:lvl3pPr>
            <a:lvl4pPr>
              <a:defRPr sz="1467">
                <a:solidFill>
                  <a:schemeClr val="bg2"/>
                </a:solidFill>
              </a:defRPr>
            </a:lvl4pPr>
            <a:lvl5pPr>
              <a:defRPr sz="1467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21"/>
          </p:nvPr>
        </p:nvSpPr>
        <p:spPr>
          <a:xfrm>
            <a:off x="6096000" y="0"/>
            <a:ext cx="3048000" cy="6858000"/>
          </a:xfrm>
          <a:solidFill>
            <a:schemeClr val="accent3"/>
          </a:solidFill>
        </p:spPr>
        <p:txBody>
          <a:bodyPr lIns="228600" tIns="192024" rIns="228600" bIns="228600"/>
          <a:lstStyle>
            <a:lvl1pPr>
              <a:defRPr sz="1867">
                <a:solidFill>
                  <a:schemeClr val="bg2"/>
                </a:solidFill>
              </a:defRPr>
            </a:lvl1pPr>
            <a:lvl2pPr>
              <a:defRPr sz="1467">
                <a:solidFill>
                  <a:schemeClr val="bg2"/>
                </a:solidFill>
              </a:defRPr>
            </a:lvl2pPr>
            <a:lvl3pPr>
              <a:defRPr sz="1467">
                <a:solidFill>
                  <a:schemeClr val="bg2"/>
                </a:solidFill>
              </a:defRPr>
            </a:lvl3pPr>
            <a:lvl4pPr>
              <a:defRPr sz="1467">
                <a:solidFill>
                  <a:schemeClr val="bg2"/>
                </a:solidFill>
              </a:defRPr>
            </a:lvl4pPr>
            <a:lvl5pPr>
              <a:defRPr sz="1467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2"/>
          </p:nvPr>
        </p:nvSpPr>
        <p:spPr>
          <a:xfrm>
            <a:off x="9144000" y="0"/>
            <a:ext cx="3048000" cy="6858000"/>
          </a:xfrm>
          <a:solidFill>
            <a:schemeClr val="tx2">
              <a:lumMod val="75000"/>
            </a:schemeClr>
          </a:solidFill>
        </p:spPr>
        <p:txBody>
          <a:bodyPr lIns="228600" tIns="192024" rIns="228600" bIns="228600"/>
          <a:lstStyle>
            <a:lvl1pPr>
              <a:defRPr sz="1867">
                <a:solidFill>
                  <a:schemeClr val="bg2"/>
                </a:solidFill>
              </a:defRPr>
            </a:lvl1pPr>
            <a:lvl2pPr>
              <a:defRPr sz="1467">
                <a:solidFill>
                  <a:schemeClr val="bg2"/>
                </a:solidFill>
              </a:defRPr>
            </a:lvl2pPr>
            <a:lvl3pPr>
              <a:defRPr sz="1467">
                <a:solidFill>
                  <a:schemeClr val="bg2"/>
                </a:solidFill>
              </a:defRPr>
            </a:lvl3pPr>
            <a:lvl4pPr>
              <a:defRPr sz="1467">
                <a:solidFill>
                  <a:schemeClr val="bg2"/>
                </a:solidFill>
              </a:defRPr>
            </a:lvl4pPr>
            <a:lvl5pPr>
              <a:defRPr sz="1467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999D4-B456-9943-89B7-30D56181C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1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act, number, half-image (blee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0417"/>
            <a:ext cx="5486400" cy="1338409"/>
          </a:xfrm>
        </p:spPr>
        <p:txBody>
          <a:bodyPr/>
          <a:lstStyle>
            <a:lvl1pPr>
              <a:defRPr sz="2133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FD999D4-B456-9943-89B7-30D56181CE1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alpha val="20000"/>
                  </a:schemeClr>
                </a:solidFill>
              </a:defRPr>
            </a:lvl1pPr>
          </a:lstStyle>
          <a:p>
            <a:r>
              <a:rPr lang="en-US"/>
              <a:t>Group Name / DOC ID / Month XX, 2018 / © 2018 IBM Corporation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04800" y="2072640"/>
            <a:ext cx="5486400" cy="4145280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128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415405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8224"/>
            <a:ext cx="5486400" cy="50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E6F14-FF48-0F4F-A8AA-2E3F25371E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Group Name / DOC ID / Month XX, 2018 / © 2018 IBM Corporation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5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129512"/>
            <a:ext cx="6705600" cy="1471837"/>
          </a:xfrm>
        </p:spPr>
        <p:txBody>
          <a:bodyPr anchor="b"/>
          <a:lstStyle>
            <a:lvl1pPr>
              <a:lnSpc>
                <a:spcPct val="90000"/>
              </a:lnSpc>
              <a:defRPr sz="5328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886834"/>
            <a:ext cx="6705600" cy="1750978"/>
          </a:xfrm>
        </p:spPr>
        <p:txBody>
          <a:bodyPr/>
          <a:lstStyle>
            <a:lvl1pPr marL="0" indent="0">
              <a:buFontTx/>
              <a:buNone/>
              <a:defRPr sz="2397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pic>
        <p:nvPicPr>
          <p:cNvPr id="18444" name="Picture 12" descr="Internal_logo_widescre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9" r="41936" b="13101"/>
          <a:stretch>
            <a:fillRect/>
          </a:stretch>
        </p:blipFill>
        <p:spPr bwMode="auto">
          <a:xfrm>
            <a:off x="6705600" y="1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9" name="Picture 13" descr="IBM_logo_gre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39608"/>
            <a:ext cx="812800" cy="329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0" name="Picture 18" descr="IBMWatson_green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85" y="558284"/>
            <a:ext cx="2341033" cy="32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48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0861"/>
            <a:ext cx="11074400" cy="4729656"/>
          </a:xfrm>
        </p:spPr>
        <p:txBody>
          <a:bodyPr/>
          <a:lstStyle>
            <a:lvl3pPr>
              <a:defRPr>
                <a:latin typeface="Calibri Light" panose="020F0302020204030204" pitchFamily="34" charset="0"/>
              </a:defRPr>
            </a:lvl3pPr>
            <a:lvl4pPr>
              <a:defRPr sz="1667">
                <a:latin typeface="Calibri Light" panose="020F0302020204030204" pitchFamily="34" charset="0"/>
              </a:defRPr>
            </a:lvl4pPr>
            <a:lvl5pPr>
              <a:defRPr sz="1667"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F8ED0-C68D-F441-B0B0-4E7C0F2819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  <a:endParaRPr lang="en-US" dirty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04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10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68225"/>
            <a:ext cx="5486400" cy="59881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256033"/>
            <a:ext cx="5486400" cy="6000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144000" y="6435307"/>
            <a:ext cx="27432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aseline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3FD999D4-B456-9943-89B7-30D56181CE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4800" y="6435307"/>
            <a:ext cx="85344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aseline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Group Name / DOC ID / Month XX, 2017 / © 2017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1587397502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609585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2"/>
          </a:solidFill>
          <a:latin typeface="+mj-lt"/>
          <a:ea typeface="Arial" charset="0"/>
          <a:cs typeface="Arial" charset="0"/>
        </a:defRPr>
      </a:lvl1pPr>
    </p:titleStyle>
    <p:bodyStyle>
      <a:lvl1pPr marL="0" indent="0" algn="l" defTabSz="609585" rtl="0" eaLnBrk="1" latinLnBrk="0" hangingPunct="1">
        <a:lnSpc>
          <a:spcPct val="100000"/>
        </a:lnSpc>
        <a:spcBef>
          <a:spcPts val="1467"/>
        </a:spcBef>
        <a:buFont typeface="Arial"/>
        <a:buNone/>
        <a:defRPr sz="1867" kern="1200">
          <a:solidFill>
            <a:schemeClr val="bg2"/>
          </a:solidFill>
          <a:latin typeface="+mn-lt"/>
          <a:ea typeface="Arial" charset="0"/>
          <a:cs typeface="Arial" charset="0"/>
        </a:defRPr>
      </a:lvl1pPr>
      <a:lvl2pPr marL="230712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–"/>
        <a:defRPr sz="1867" kern="1200">
          <a:solidFill>
            <a:schemeClr val="bg2"/>
          </a:solidFill>
          <a:latin typeface="+mn-lt"/>
          <a:ea typeface="Arial" charset="0"/>
          <a:cs typeface="Arial" charset="0"/>
        </a:defRPr>
      </a:lvl2pPr>
      <a:lvl3pPr marL="529153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•"/>
        <a:defRPr sz="1867" kern="1200">
          <a:solidFill>
            <a:schemeClr val="bg2"/>
          </a:solidFill>
          <a:latin typeface="+mn-lt"/>
          <a:ea typeface="Arial" charset="0"/>
          <a:cs typeface="Arial" charset="0"/>
        </a:defRPr>
      </a:lvl3pPr>
      <a:lvl4pPr marL="833946" indent="-224361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–"/>
        <a:defRPr sz="1867" kern="1200">
          <a:solidFill>
            <a:schemeClr val="bg2"/>
          </a:solidFill>
          <a:latin typeface="+mn-lt"/>
          <a:ea typeface="Arial" charset="0"/>
          <a:cs typeface="Arial" charset="0"/>
        </a:defRPr>
      </a:lvl4pPr>
      <a:lvl5pPr marL="1071007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»"/>
        <a:defRPr sz="1867" kern="1200">
          <a:solidFill>
            <a:schemeClr val="bg2"/>
          </a:solidFill>
          <a:latin typeface="+mn-lt"/>
          <a:ea typeface="Arial" charset="0"/>
          <a:cs typeface="Arial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296">
          <p15:clr>
            <a:srgbClr val="F26B43"/>
          </p15:clr>
        </p15:guide>
        <p15:guide id="2" orient="horz" pos="1619">
          <p15:clr>
            <a:srgbClr val="F26B43"/>
          </p15:clr>
        </p15:guide>
        <p15:guide id="3" orient="horz" pos="1216">
          <p15:clr>
            <a:srgbClr val="F26B43"/>
          </p15:clr>
        </p15:guide>
        <p15:guide id="5" orient="horz" pos="813">
          <p15:clr>
            <a:srgbClr val="F26B43"/>
          </p15:clr>
        </p15:guide>
        <p15:guide id="7" orient="horz" pos="2022">
          <p15:clr>
            <a:srgbClr val="F26B43"/>
          </p15:clr>
        </p15:guide>
        <p15:guide id="8" orient="horz" pos="2426">
          <p15:clr>
            <a:srgbClr val="F26B43"/>
          </p15:clr>
        </p15:guide>
        <p15:guide id="9" orient="horz" pos="2829">
          <p15:clr>
            <a:srgbClr val="F26B43"/>
          </p15:clr>
        </p15:guide>
        <p15:guide id="11" pos="2880">
          <p15:clr>
            <a:srgbClr val="F26B43"/>
          </p15:clr>
        </p15:guide>
        <p15:guide id="13" pos="2736">
          <p15:clr>
            <a:srgbClr val="F26B43"/>
          </p15:clr>
        </p15:guide>
        <p15:guide id="15" pos="1584">
          <p15:clr>
            <a:srgbClr val="F26B43"/>
          </p15:clr>
        </p15:guide>
        <p15:guide id="17" pos="1440">
          <p15:clr>
            <a:srgbClr val="F26B43"/>
          </p15:clr>
        </p15:guide>
        <p15:guide id="20" pos="3024">
          <p15:clr>
            <a:srgbClr val="F26B43"/>
          </p15:clr>
        </p15:guide>
        <p15:guide id="22" pos="4320">
          <p15:clr>
            <a:srgbClr val="F26B43"/>
          </p15:clr>
        </p15:guide>
        <p15:guide id="24" pos="144">
          <p15:clr>
            <a:srgbClr val="F26B43"/>
          </p15:clr>
        </p15:guide>
        <p15:guide id="26" pos="5616">
          <p15:clr>
            <a:srgbClr val="F26B43"/>
          </p15:clr>
        </p15:guide>
        <p15:guide id="27" orient="horz" pos="142">
          <p15:clr>
            <a:srgbClr val="F26B43"/>
          </p15:clr>
        </p15:guide>
        <p15:guide id="31" pos="4176">
          <p15:clr>
            <a:srgbClr val="F26B43"/>
          </p15:clr>
        </p15:guide>
        <p15:guide id="32" pos="4464">
          <p15:clr>
            <a:srgbClr val="F26B43"/>
          </p15:clr>
        </p15:guide>
        <p15:guide id="34" orient="horz" pos="3098">
          <p15:clr>
            <a:srgbClr val="F26B43"/>
          </p15:clr>
        </p15:guide>
        <p15:guide id="35" orient="horz" pos="420">
          <p15:clr>
            <a:srgbClr val="F26B43"/>
          </p15:clr>
        </p15:guide>
        <p15:guide id="36" orient="horz" pos="73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68225"/>
            <a:ext cx="5486400" cy="59881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256033"/>
            <a:ext cx="5486400" cy="6000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144000" y="6435307"/>
            <a:ext cx="27432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aseline="0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D0BE6F14-FF48-0F4F-A8AA-2E3F25371E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4800" y="6435307"/>
            <a:ext cx="85344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aseline="0">
                <a:solidFill>
                  <a:schemeClr val="tx1">
                    <a:alpha val="20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de-DE"/>
              <a:t>Group Name / DOC ID / Month XX, 2018 / © 2018 IBM Corporation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5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</p:sldLayoutIdLst>
  <p:hf hdr="0" dt="0"/>
  <p:txStyles>
    <p:titleStyle>
      <a:lvl1pPr algn="l" defTabSz="609585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0" indent="0" algn="l" defTabSz="609585" rtl="0" eaLnBrk="1" latinLnBrk="0" hangingPunct="1">
        <a:lnSpc>
          <a:spcPct val="100000"/>
        </a:lnSpc>
        <a:spcBef>
          <a:spcPts val="1467"/>
        </a:spcBef>
        <a:buFont typeface="Arial"/>
        <a:buNone/>
        <a:defRPr sz="1867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230712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–"/>
        <a:defRPr sz="1867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529153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•"/>
        <a:defRPr sz="1867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833946" indent="-224361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–"/>
        <a:defRPr sz="1867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071007" indent="-230712" algn="l" defTabSz="609585" rtl="0" eaLnBrk="1" latinLnBrk="0" hangingPunct="1">
        <a:lnSpc>
          <a:spcPct val="100000"/>
        </a:lnSpc>
        <a:spcBef>
          <a:spcPts val="1467"/>
        </a:spcBef>
        <a:spcAft>
          <a:spcPts val="0"/>
        </a:spcAft>
        <a:buFont typeface="Arial"/>
        <a:buChar char="»"/>
        <a:defRPr sz="1867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296">
          <p15:clr>
            <a:srgbClr val="F26B43"/>
          </p15:clr>
        </p15:guide>
        <p15:guide id="2" orient="horz" pos="1619">
          <p15:clr>
            <a:srgbClr val="F26B43"/>
          </p15:clr>
        </p15:guide>
        <p15:guide id="3" orient="horz" pos="1216">
          <p15:clr>
            <a:srgbClr val="F26B43"/>
          </p15:clr>
        </p15:guide>
        <p15:guide id="5" orient="horz" pos="813">
          <p15:clr>
            <a:srgbClr val="F26B43"/>
          </p15:clr>
        </p15:guide>
        <p15:guide id="7" orient="horz" pos="2022">
          <p15:clr>
            <a:srgbClr val="F26B43"/>
          </p15:clr>
        </p15:guide>
        <p15:guide id="8" orient="horz" pos="2426">
          <p15:clr>
            <a:srgbClr val="F26B43"/>
          </p15:clr>
        </p15:guide>
        <p15:guide id="9" orient="horz" pos="2829">
          <p15:clr>
            <a:srgbClr val="F26B43"/>
          </p15:clr>
        </p15:guide>
        <p15:guide id="11" pos="2880">
          <p15:clr>
            <a:srgbClr val="F26B43"/>
          </p15:clr>
        </p15:guide>
        <p15:guide id="13" pos="2736">
          <p15:clr>
            <a:srgbClr val="F26B43"/>
          </p15:clr>
        </p15:guide>
        <p15:guide id="15" pos="1584">
          <p15:clr>
            <a:srgbClr val="F26B43"/>
          </p15:clr>
        </p15:guide>
        <p15:guide id="17" pos="1440">
          <p15:clr>
            <a:srgbClr val="F26B43"/>
          </p15:clr>
        </p15:guide>
        <p15:guide id="20" pos="3024">
          <p15:clr>
            <a:srgbClr val="F26B43"/>
          </p15:clr>
        </p15:guide>
        <p15:guide id="22" pos="4320">
          <p15:clr>
            <a:srgbClr val="F26B43"/>
          </p15:clr>
        </p15:guide>
        <p15:guide id="24" pos="144">
          <p15:clr>
            <a:srgbClr val="F26B43"/>
          </p15:clr>
        </p15:guide>
        <p15:guide id="26" pos="5616">
          <p15:clr>
            <a:srgbClr val="F26B43"/>
          </p15:clr>
        </p15:guide>
        <p15:guide id="27" orient="horz" pos="142">
          <p15:clr>
            <a:srgbClr val="F26B43"/>
          </p15:clr>
        </p15:guide>
        <p15:guide id="31" pos="4176">
          <p15:clr>
            <a:srgbClr val="F26B43"/>
          </p15:clr>
        </p15:guide>
        <p15:guide id="32" pos="4464">
          <p15:clr>
            <a:srgbClr val="F26B43"/>
          </p15:clr>
        </p15:guide>
        <p15:guide id="34" orient="horz" pos="3098">
          <p15:clr>
            <a:srgbClr val="F26B43"/>
          </p15:clr>
        </p15:guide>
        <p15:guide id="35" orient="horz" pos="420">
          <p15:clr>
            <a:srgbClr val="F26B43"/>
          </p15:clr>
        </p15:guide>
        <p15:guide id="36" orient="horz" pos="73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54463"/>
            <a:ext cx="11074400" cy="42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80530"/>
            <a:ext cx="11074400" cy="462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570870"/>
            <a:ext cx="5011531" cy="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1218008"/>
            <a:r>
              <a:rPr lang="en-US" dirty="0">
                <a:ea typeface="ヒラギノ角ゴ Pro W3" charset="0"/>
                <a:cs typeface="ヒラギノ角ゴ Pro W3" charset="0"/>
              </a:rPr>
              <a:t>IBM Confidential: Cannot Be Distributed without Permission</a:t>
            </a:r>
          </a:p>
        </p:txBody>
      </p:sp>
      <p:pic>
        <p:nvPicPr>
          <p:cNvPr id="17430" name="Picture 22" descr="IBMWatson_gree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8662"/>
            <a:ext cx="1621367" cy="22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/>
          <p:cNvSpPr txBox="1">
            <a:spLocks noChangeArrowheads="1"/>
          </p:cNvSpPr>
          <p:nvPr userDrawn="1"/>
        </p:nvSpPr>
        <p:spPr bwMode="auto">
          <a:xfrm>
            <a:off x="9444038" y="6570869"/>
            <a:ext cx="2239963" cy="23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defTabSz="1304925" rtl="0" eaLnBrk="0" fontAlgn="base" hangingPunct="0">
              <a:spcBef>
                <a:spcPct val="0"/>
              </a:spcBef>
              <a:spcAft>
                <a:spcPct val="0"/>
              </a:spcAft>
              <a:defRPr sz="1439" kern="1200">
                <a:solidFill>
                  <a:srgbClr val="004266"/>
                </a:solidFill>
                <a:latin typeface="Calibri Light" panose="020F0302020204030204" pitchFamily="34" charset="0"/>
                <a:ea typeface="ＭＳ Ｐゴシック" charset="0"/>
                <a:cs typeface="Arial" charset="0"/>
              </a:defRPr>
            </a:lvl1pPr>
            <a:lvl2pPr marL="652463" indent="-195263" algn="l" defTabSz="1304925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2pPr>
            <a:lvl3pPr marL="1304925" indent="-390525" algn="l" defTabSz="1304925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3pPr>
            <a:lvl4pPr marL="1958975" indent="-587375" algn="l" defTabSz="1304925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4pPr>
            <a:lvl5pPr marL="2611438" indent="-782638" algn="l" defTabSz="1304925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5pPr>
            <a:lvl6pPr marL="2286000" algn="l" defTabSz="457200" rtl="0" eaLnBrk="1" latinLnBrk="0" hangingPunct="1"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6pPr>
            <a:lvl7pPr marL="2743200" algn="l" defTabSz="457200" rtl="0" eaLnBrk="1" latinLnBrk="0" hangingPunct="1"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7pPr>
            <a:lvl8pPr marL="3200400" algn="l" defTabSz="457200" rtl="0" eaLnBrk="1" latinLnBrk="0" hangingPunct="1"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8pPr>
            <a:lvl9pPr marL="3657600" algn="l" defTabSz="457200" rtl="0" eaLnBrk="1" latinLnBrk="0" hangingPunct="1">
              <a:defRPr sz="26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9pPr>
          </a:lstStyle>
          <a:p>
            <a:pPr algn="r" defTabSz="1218008"/>
            <a:fld id="{FA98A92C-3C9E-FB41-9CE2-7A4933078839}" type="slidenum">
              <a:rPr lang="uk-UA" sz="1000" smtClean="0">
                <a:solidFill>
                  <a:schemeClr val="bg1">
                    <a:lumMod val="50000"/>
                  </a:schemeClr>
                </a:solidFill>
                <a:ea typeface="ヒラギノ角ゴ Pro W3" charset="0"/>
                <a:cs typeface="ヒラギノ角ゴ Pro W3" charset="0"/>
              </a:rPr>
              <a:pPr algn="r" defTabSz="1218008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4191000" y="6575686"/>
            <a:ext cx="3810000" cy="22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pPr lvl="0" algn="ctr" defTabSz="1218008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ヒラギノ角ゴ Pro W3" charset="0"/>
                <a:cs typeface="ヒラギノ角ゴ Pro W3" charset="0"/>
              </a:rPr>
              <a:t>©IBM 2018  .</a:t>
            </a:r>
          </a:p>
        </p:txBody>
      </p:sp>
      <p:pic>
        <p:nvPicPr>
          <p:cNvPr id="16" name="Content Placeholder 6">
            <a:extLst>
              <a:ext uri="{FF2B5EF4-FFF2-40B4-BE49-F238E27FC236}">
                <a16:creationId xmlns:a16="http://schemas.microsoft.com/office/drawing/2014/main" id="{EBDD770B-001D-D746-A550-33D142810BB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350500" y="178024"/>
            <a:ext cx="1333500" cy="2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7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33" b="0">
          <a:solidFill>
            <a:srgbClr val="004266"/>
          </a:solidFill>
          <a:latin typeface="Calibri Light" panose="020F03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5pPr>
      <a:lvl6pPr marL="609004"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6pPr>
      <a:lvl7pPr marL="1218008"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7pPr>
      <a:lvl8pPr marL="1827013"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8pPr>
      <a:lvl9pPr marL="2436017" algn="l" rtl="0" eaLnBrk="1" fontAlgn="base" hangingPunct="1">
        <a:spcBef>
          <a:spcPct val="0"/>
        </a:spcBef>
        <a:spcAft>
          <a:spcPct val="0"/>
        </a:spcAft>
        <a:defRPr sz="3730" b="1">
          <a:solidFill>
            <a:srgbClr val="004266"/>
          </a:solidFill>
          <a:latin typeface="Arial" charset="0"/>
          <a:ea typeface="ＭＳ Ｐゴシック" charset="0"/>
        </a:defRPr>
      </a:lvl9pPr>
    </p:titleStyle>
    <p:bodyStyle>
      <a:lvl1pPr marL="308731" indent="-308731" algn="l" rtl="0" eaLnBrk="1" fontAlgn="base" hangingPunct="1">
        <a:spcBef>
          <a:spcPct val="20000"/>
        </a:spcBef>
        <a:spcAft>
          <a:spcPct val="0"/>
        </a:spcAft>
        <a:buChar char="•"/>
        <a:defRPr sz="2333">
          <a:solidFill>
            <a:srgbClr val="004266"/>
          </a:solidFill>
          <a:latin typeface="Calibri Light" panose="020F0302020204030204" pitchFamily="34" charset="0"/>
          <a:ea typeface="+mn-ea"/>
          <a:cs typeface="+mn-cs"/>
        </a:defRPr>
      </a:lvl1pPr>
      <a:lvl2pPr marL="989632" indent="-5286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004266"/>
          </a:solidFill>
          <a:latin typeface="Calibri Light" panose="020F0302020204030204" pitchFamily="34" charset="0"/>
          <a:ea typeface="+mn-ea"/>
        </a:defRPr>
      </a:lvl2pPr>
      <a:lvl3pPr marL="1522511" indent="-304502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667">
          <a:solidFill>
            <a:schemeClr val="tx1"/>
          </a:solidFill>
          <a:latin typeface="Calibri" charset="0"/>
          <a:ea typeface="Calibri" charset="0"/>
          <a:cs typeface="Calibri" charset="0"/>
        </a:defRPr>
      </a:lvl3pPr>
      <a:lvl4pPr marL="2131515" indent="-304502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sz="1500">
          <a:solidFill>
            <a:schemeClr val="tx1"/>
          </a:solidFill>
          <a:latin typeface="Calibri" charset="0"/>
          <a:ea typeface="Calibri" charset="0"/>
          <a:cs typeface="Calibri" charset="0"/>
        </a:defRPr>
      </a:lvl4pPr>
      <a:lvl5pPr marL="2740519" indent="-304502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Calibri" charset="0"/>
          <a:ea typeface="Calibri" charset="0"/>
          <a:cs typeface="Calibri" charset="0"/>
        </a:defRPr>
      </a:lvl5pPr>
      <a:lvl6pPr marL="3349523" indent="-304502" algn="l" rtl="0" eaLnBrk="1" fontAlgn="base" hangingPunct="1">
        <a:spcBef>
          <a:spcPct val="20000"/>
        </a:spcBef>
        <a:spcAft>
          <a:spcPct val="0"/>
        </a:spcAft>
        <a:buChar char="»"/>
        <a:defRPr sz="2664">
          <a:solidFill>
            <a:schemeClr val="tx1"/>
          </a:solidFill>
          <a:latin typeface="+mn-lt"/>
          <a:ea typeface="+mn-ea"/>
        </a:defRPr>
      </a:lvl6pPr>
      <a:lvl7pPr marL="3958527" indent="-304502" algn="l" rtl="0" eaLnBrk="1" fontAlgn="base" hangingPunct="1">
        <a:spcBef>
          <a:spcPct val="20000"/>
        </a:spcBef>
        <a:spcAft>
          <a:spcPct val="0"/>
        </a:spcAft>
        <a:buChar char="»"/>
        <a:defRPr sz="2664">
          <a:solidFill>
            <a:schemeClr val="tx1"/>
          </a:solidFill>
          <a:latin typeface="+mn-lt"/>
          <a:ea typeface="+mn-ea"/>
        </a:defRPr>
      </a:lvl7pPr>
      <a:lvl8pPr marL="4567531" indent="-304502" algn="l" rtl="0" eaLnBrk="1" fontAlgn="base" hangingPunct="1">
        <a:spcBef>
          <a:spcPct val="20000"/>
        </a:spcBef>
        <a:spcAft>
          <a:spcPct val="0"/>
        </a:spcAft>
        <a:buChar char="»"/>
        <a:defRPr sz="2664">
          <a:solidFill>
            <a:schemeClr val="tx1"/>
          </a:solidFill>
          <a:latin typeface="+mn-lt"/>
          <a:ea typeface="+mn-ea"/>
        </a:defRPr>
      </a:lvl8pPr>
      <a:lvl9pPr marL="5176535" indent="-304502" algn="l" rtl="0" eaLnBrk="1" fontAlgn="base" hangingPunct="1">
        <a:spcBef>
          <a:spcPct val="20000"/>
        </a:spcBef>
        <a:spcAft>
          <a:spcPct val="0"/>
        </a:spcAft>
        <a:buChar char="»"/>
        <a:defRPr sz="2664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9004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8008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7013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6017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5021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4025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3029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72033" algn="l" defTabSz="609004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92">
          <p15:clr>
            <a:srgbClr val="F26B43"/>
          </p15:clr>
        </p15:guide>
        <p15:guide id="2" pos="460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DDEAF24-54CC-4408-99B3-A70A172EFF44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Group Name / DOC ID / Month XX, 2017 / © 2017 IBM Corporation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3FD999D4-B456-9943-89B7-30D56181CE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3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Bookman Old Style" panose="02050604050505020204" pitchFamily="18" charset="0"/>
              </a:rPr>
              <a:t> </a:t>
            </a:r>
            <a:r>
              <a:rPr lang="en-US" sz="5400" b="1" dirty="0">
                <a:latin typeface="Bookman Old Style" panose="02050604050505020204" pitchFamily="18" charset="0"/>
              </a:rPr>
              <a:t>DIGITAL OUTSOURCING OPPORTUNITIES IN AFRICA</a:t>
            </a:r>
            <a:br>
              <a:rPr lang="en-US" sz="4800" dirty="0">
                <a:latin typeface="Bookman Old Style" panose="02050604050505020204" pitchFamily="18" charset="0"/>
              </a:rPr>
            </a:br>
            <a:endParaRPr lang="en-US" sz="4800" dirty="0">
              <a:latin typeface="Bookman Old Style" panose="02050604050505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Felix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Arim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Managing Partner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Munu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Technologies</a:t>
            </a:r>
          </a:p>
          <a:p>
            <a:pPr algn="ctr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6270A-572A-41B0-BA22-DB4A9A900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B2CB9-E330-4682-ABF1-882AAF9B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68645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Change  cont’d…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However, making change happen successfully is one of the more difficult aspects of organizational leadership and corporate management.</a:t>
            </a:r>
          </a:p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we are highlighting the commonly encountered problems that impede successful outsourcing implementations and, in particular, undermine changes required to achieve expected results.</a:t>
            </a:r>
          </a:p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The outsourcing implementation is when "the rubber meets the road." It is the critical juncture in the outsourcing relationship where:</a:t>
            </a:r>
          </a:p>
          <a:p>
            <a:pPr algn="just"/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7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913264"/>
          </a:xfrm>
        </p:spPr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More challenges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488" y="1175658"/>
            <a:ext cx="8619744" cy="500448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>
                <a:latin typeface="Bookman Old Style" panose="02050604050505020204" pitchFamily="18" charset="0"/>
              </a:rPr>
              <a:t>The Lack of understanding of post-contract processes and decision rights</a:t>
            </a:r>
          </a:p>
          <a:p>
            <a:r>
              <a:rPr lang="en-US" sz="3000" dirty="0">
                <a:latin typeface="Bookman Old Style" panose="02050604050505020204" pitchFamily="18" charset="0"/>
              </a:rPr>
              <a:t>Little or no support from client leaders receiving services.</a:t>
            </a:r>
          </a:p>
          <a:p>
            <a:r>
              <a:rPr lang="en-US" sz="3000" dirty="0">
                <a:latin typeface="Bookman Old Style" panose="02050604050505020204" pitchFamily="18" charset="0"/>
              </a:rPr>
              <a:t>Poor Mutual Understanding of the Contract</a:t>
            </a:r>
          </a:p>
          <a:p>
            <a:r>
              <a:rPr lang="en-US" sz="3000" dirty="0">
                <a:latin typeface="Bookman Old Style" panose="02050604050505020204" pitchFamily="18" charset="0"/>
              </a:rPr>
              <a:t>Client Retained Team Not in Place or Too Small.</a:t>
            </a:r>
          </a:p>
          <a:p>
            <a:r>
              <a:rPr lang="en-US" sz="3000" dirty="0">
                <a:latin typeface="Bookman Old Style" panose="02050604050505020204" pitchFamily="18" charset="0"/>
              </a:rPr>
              <a:t>Client Retained Team Lacks Required Skills. </a:t>
            </a:r>
          </a:p>
          <a:p>
            <a:r>
              <a:rPr lang="en-US" sz="3000" dirty="0">
                <a:latin typeface="Bookman Old Style" panose="02050604050505020204" pitchFamily="18" charset="0"/>
              </a:rPr>
              <a:t>Loss of Key Talent and/or Poor Knowledge Transfer. Outsourcing creates uncertainty for 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32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1027564"/>
          </a:xfrm>
        </p:spPr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More challenges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671" y="1534886"/>
            <a:ext cx="8730561" cy="4645251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Inability to Meet Pent-Up Demand for Services.  Prior to an outsourcing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End-User Resistance to Adopting New Methods. Oftentimes, a third-party service provider is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Culture Clash Between the Client and Service Provide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 Changes Don’t Last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309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65200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Bookman Old Style" panose="02050604050505020204" pitchFamily="18" charset="0"/>
              </a:rPr>
              <a:t>Conclusion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488" y="914400"/>
            <a:ext cx="8619744" cy="5265737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Bookman Old Style" panose="02050604050505020204" pitchFamily="18" charset="0"/>
              </a:rPr>
              <a:t>As late follower countries for BPO, </a:t>
            </a:r>
            <a:r>
              <a:rPr lang="en-US" sz="2400">
                <a:latin typeface="Bookman Old Style" panose="02050604050505020204" pitchFamily="18" charset="0"/>
              </a:rPr>
              <a:t>Uganda,Kenya</a:t>
            </a:r>
            <a:r>
              <a:rPr lang="en-US" sz="2400" dirty="0">
                <a:latin typeface="Bookman Old Style" panose="02050604050505020204" pitchFamily="18" charset="0"/>
              </a:rPr>
              <a:t> and Rwanda have faced strong competitive pressure from mature BPO industries in India and South East Asia. </a:t>
            </a:r>
          </a:p>
          <a:p>
            <a:pPr algn="just"/>
            <a:r>
              <a:rPr lang="en-US" sz="2400" dirty="0">
                <a:latin typeface="Bookman Old Style" panose="02050604050505020204" pitchFamily="18" charset="0"/>
              </a:rPr>
              <a:t>The local BPO sectors do not have the depth, scale efficiencies, cost-competitiveness and skill base to compete for international customers with established foreign BPO companies and markets. </a:t>
            </a:r>
          </a:p>
          <a:p>
            <a:pPr algn="just"/>
            <a:r>
              <a:rPr lang="en-US" sz="2400" dirty="0">
                <a:latin typeface="Bookman Old Style" panose="02050604050505020204" pitchFamily="18" charset="0"/>
              </a:rPr>
              <a:t>Due to a lack of international competitiveness, Rwandan and Kenyan-born BPO enterprises have largely expanded within their home countries or across Africa (for some Kenyan companies), where they can offer a better fit of supply and demand (defined by provided/demanded quality and price).</a:t>
            </a:r>
          </a:p>
          <a:p>
            <a:pPr algn="just"/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48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962250"/>
          </a:xfrm>
        </p:spPr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Conclusion Cont’d..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224644"/>
            <a:ext cx="8595360" cy="47951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2400" dirty="0">
              <a:latin typeface="Bookman Old Style" panose="02050604050505020204" pitchFamily="18" charset="0"/>
            </a:endParaRPr>
          </a:p>
          <a:p>
            <a:pPr algn="just"/>
            <a:r>
              <a:rPr lang="en-US" sz="2400" dirty="0">
                <a:latin typeface="Bookman Old Style" panose="02050604050505020204" pitchFamily="18" charset="0"/>
              </a:rPr>
              <a:t>At times, local BPO companies themselves “re-outsource” their work abroad, hiring foreign companies, as this can still be cheaper than doing it locally for large scale and complicated projects.</a:t>
            </a:r>
          </a:p>
          <a:p>
            <a:pPr algn="just"/>
            <a:r>
              <a:rPr lang="en-US" sz="2400" dirty="0">
                <a:latin typeface="Bookman Old Style" panose="02050604050505020204" pitchFamily="18" charset="0"/>
              </a:rPr>
              <a:t> In addition, subsectors of BPO do not always adhere to the same market dynamics, for instance, regarding available deal flow and required skills.</a:t>
            </a:r>
          </a:p>
          <a:p>
            <a:pPr algn="just"/>
            <a:endParaRPr lang="en-US" sz="2400" dirty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003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608" y="1703613"/>
            <a:ext cx="5407025" cy="408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24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dirty="0">
                <a:latin typeface="Bookman Old Style" panose="02050604050505020204" pitchFamily="18" charset="0"/>
              </a:rPr>
              <a:t>INTRODUCTION</a:t>
            </a:r>
            <a:endParaRPr lang="en-US" sz="48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488" y="1534886"/>
            <a:ext cx="8619744" cy="4645251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Africa has been seeing sustainable economic growth and development in many countries.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 At an average growth rate of 5.6 per cent a year,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Africa was one of the fastest growing developing regions from 2001 to 2008 (</a:t>
            </a:r>
            <a:r>
              <a:rPr lang="en-US" sz="2800" dirty="0" err="1">
                <a:latin typeface="Bookman Old Style" panose="02050604050505020204" pitchFamily="18" charset="0"/>
              </a:rPr>
              <a:t>AfDB</a:t>
            </a:r>
            <a:r>
              <a:rPr lang="en-US" sz="2800" dirty="0">
                <a:latin typeface="Bookman Old Style" panose="02050604050505020204" pitchFamily="18" charset="0"/>
              </a:rPr>
              <a:t> and UNECA, 2010).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it was also broad based, with many sectors contributing resources, finance, retail, agriculture, transportation, Information technology and telecommunications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2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</a:t>
            </a:r>
            <a:r>
              <a:rPr lang="en-GB" dirty="0">
                <a:latin typeface="Bookman Old Style" panose="02050604050505020204" pitchFamily="18" charset="0"/>
              </a:rPr>
              <a:t>UGANDA’S PERSPECTIVE</a:t>
            </a:r>
            <a:endParaRPr lang="en-US" sz="48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The Ugandan government has identified Information Technology Enabled Services–Business Process Outsourcing (ITES-BPO) . As one of the key sectors to enhance economic growth and reduce youth unemployment in the country. 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b="1" dirty="0">
                <a:latin typeface="Bookman Old Style" panose="02050604050505020204" pitchFamily="18" charset="0"/>
              </a:rPr>
              <a:t>The overall vision of the Ugandan government is: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“ To transform the country into a ‘Knowledge-Based Uganda’ where national development and good governance are sustainably enhanced and accelerated by timely and secure access to Information and efficient application of ICT. 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www.munutech.com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959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BPO REGULATION IN UGANDA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488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The government of Uganda established the National Information Technology Authority Uganda (NITA-U) in order to: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Strengthen efficiency and effectiveness in the delivery of public service through the use of Information Technology.</a:t>
            </a:r>
          </a:p>
          <a:p>
            <a:endParaRPr lang="en-US" sz="2800" dirty="0">
              <a:latin typeface="Bookman Old Style" panose="02050604050505020204" pitchFamily="18" charset="0"/>
            </a:endParaRPr>
          </a:p>
          <a:p>
            <a:endParaRPr lang="en-US" sz="2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18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717319"/>
          </a:xfrm>
        </p:spPr>
        <p:txBody>
          <a:bodyPr>
            <a:noAutofit/>
          </a:bodyPr>
          <a:lstStyle/>
          <a:p>
            <a:r>
              <a:rPr lang="en-GB" sz="3600" dirty="0">
                <a:latin typeface="Bookman Old Style" panose="02050604050505020204" pitchFamily="18" charset="0"/>
              </a:rPr>
              <a:t>CONT’D</a:t>
            </a:r>
            <a:endParaRPr lang="en-US" sz="36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816429"/>
            <a:ext cx="8595360" cy="5061858"/>
          </a:xfrm>
        </p:spPr>
        <p:txBody>
          <a:bodyPr>
            <a:noAutofit/>
          </a:bodyPr>
          <a:lstStyle/>
          <a:p>
            <a:endParaRPr lang="en-US" sz="2800" dirty="0">
              <a:latin typeface="Bookman Old Style" panose="02050604050505020204" pitchFamily="18" charset="0"/>
            </a:endParaRPr>
          </a:p>
          <a:p>
            <a:r>
              <a:rPr lang="en-US" sz="2800" dirty="0">
                <a:latin typeface="Bookman Old Style" panose="02050604050505020204" pitchFamily="18" charset="0"/>
              </a:rPr>
              <a:t>Offer a technological fix to some socio-economic problems of unemployment, Poverty and inequality by connecting clients/employers to prospective workers around the world in what seems to be a simple route to employment and income-generation for workers.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A small number of companies, nonprofits and foundations want to see if the rapidly growing global supply.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7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700993"/>
          </a:xfrm>
        </p:spPr>
        <p:txBody>
          <a:bodyPr/>
          <a:lstStyle/>
          <a:p>
            <a:r>
              <a:rPr lang="en-GB" dirty="0">
                <a:latin typeface="Bookman Old Style" panose="02050604050505020204" pitchFamily="18" charset="0"/>
              </a:rPr>
              <a:t>BPO OPPORTUNITIES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963387"/>
            <a:ext cx="8595360" cy="4686300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Bookman Old Style" panose="02050604050505020204" pitchFamily="18" charset="0"/>
              </a:rPr>
              <a:t>Leverage the image of its democratic and relatively stable political environment towards establishing itself as a regional hub for offshoring services.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Bookman Old Style" panose="02050604050505020204" pitchFamily="18" charset="0"/>
              </a:rPr>
              <a:t>Establish itself as a subcontracting hub for more established destinations.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Bookman Old Style" panose="02050604050505020204" pitchFamily="18" charset="0"/>
              </a:rPr>
              <a:t>Develop offerings such as call centres and data processing in the short and medium term for the domestic, regional and international market 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Bookman Old Style" panose="02050604050505020204" pitchFamily="18" charset="0"/>
              </a:rPr>
              <a:t>Leverage opportunities created by the e-governance initiatives to kick start the Industry</a:t>
            </a:r>
          </a:p>
          <a:p>
            <a:pPr algn="just"/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24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68256" cy="1599064"/>
          </a:xfrm>
        </p:spPr>
        <p:txBody>
          <a:bodyPr>
            <a:noAutofit/>
          </a:bodyPr>
          <a:lstStyle/>
          <a:p>
            <a:br>
              <a:rPr lang="en-US" sz="3200" b="1" dirty="0"/>
            </a:br>
            <a:r>
              <a:rPr lang="en-US" sz="4000" b="1" dirty="0">
                <a:latin typeface="Bookman Old Style" panose="02050604050505020204" pitchFamily="18" charset="0"/>
              </a:rPr>
              <a:t>CHALLENGES TO SECURE GLOBAL INTERNATIONAL CONTRACTS</a:t>
            </a:r>
            <a:endParaRPr lang="en-US" sz="4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61457"/>
            <a:ext cx="8595360" cy="431868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Among others, Lack of readily available human resource with the relevant skills,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high staff turnover which was partly attributed to low remuneration,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lack of proper policy governing the sector and high taxation.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 Accordingly, the successful development of this sector required government intervention.</a:t>
            </a: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95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488" y="261257"/>
            <a:ext cx="9717024" cy="122464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Bookman Old Style" panose="02050604050505020204" pitchFamily="18" charset="0"/>
              </a:rPr>
              <a:t>CHANGE MANAGEMENT AS A MAJOR CASE</a:t>
            </a:r>
            <a:endParaRPr lang="en-US" sz="36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488" y="1485901"/>
            <a:ext cx="8619744" cy="453390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en-US" sz="4400" dirty="0">
                <a:latin typeface="Bookman Old Style" panose="02050604050505020204" pitchFamily="18" charset="0"/>
              </a:rPr>
              <a:t>Blue-chip service providers and innovative, risk-sharing contracts.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4400" dirty="0">
                <a:latin typeface="Bookman Old Style" panose="02050604050505020204" pitchFamily="18" charset="0"/>
              </a:rPr>
              <a:t>If one underestimates the importance of Change Management and Governance in outsourcing, success will elude you.</a:t>
            </a:r>
          </a:p>
          <a:p>
            <a:pPr marL="0" indent="0" algn="just">
              <a:buNone/>
            </a:pPr>
            <a:r>
              <a:rPr lang="en-US" sz="4400" dirty="0">
                <a:latin typeface="Bookman Old Style" panose="02050604050505020204" pitchFamily="18" charset="0"/>
              </a:rPr>
              <a:t>In multiple interviews with outsourcing providers and buyers of outsourced services (clients):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4400" dirty="0">
                <a:latin typeface="Bookman Old Style" panose="02050604050505020204" pitchFamily="18" charset="0"/>
              </a:rPr>
              <a:t>Also poor Change Management and Governance are the most systemic and far reaching of all the mistakes that can occur.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4400" dirty="0">
                <a:latin typeface="Bookman Old Style" panose="02050604050505020204" pitchFamily="18" charset="0"/>
              </a:rPr>
              <a:t>Experience shows us that managers and project leaders tend to excel at domain knowledge, vendor and portfolio management, rather than Change Management itself.</a:t>
            </a:r>
          </a:p>
          <a:p>
            <a:pPr algn="just"/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9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Bookman Old Style" panose="02050604050505020204" pitchFamily="18" charset="0"/>
              </a:rPr>
              <a:t>Why are Change Management and Governance critical business issues?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Outsourcing agreements can fail to achieve intended benefits, </a:t>
            </a:r>
          </a:p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not because the goals were ill-conceived but because of poor planning and execution, even cultural intransigence.</a:t>
            </a:r>
          </a:p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The benefits of outsourcing come through the successful introduction and sustainment of change a continuous commitment rather than a one-time event.</a:t>
            </a:r>
          </a:p>
          <a:p>
            <a:pPr algn="just"/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www.munutech.com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19649"/>
      </p:ext>
    </p:extLst>
  </p:cSld>
  <p:clrMapOvr>
    <a:masterClrMapping/>
  </p:clrMapOvr>
</p:sld>
</file>

<file path=ppt/theme/theme1.xml><?xml version="1.0" encoding="utf-8"?>
<a:theme xmlns:a="http://schemas.openxmlformats.org/drawingml/2006/main" name="blk_background_2017">
  <a:themeElements>
    <a:clrScheme name="IBM Master Presentation 20170523 1">
      <a:dk1>
        <a:srgbClr val="000000"/>
      </a:dk1>
      <a:lt1>
        <a:srgbClr val="000E5E"/>
      </a:lt1>
      <a:dk2>
        <a:srgbClr val="EAEAEA"/>
      </a:dk2>
      <a:lt2>
        <a:srgbClr val="FFFFFF"/>
      </a:lt2>
      <a:accent1>
        <a:srgbClr val="69A6FF"/>
      </a:accent1>
      <a:accent2>
        <a:srgbClr val="0064FF"/>
      </a:accent2>
      <a:accent3>
        <a:srgbClr val="003BC9"/>
      </a:accent3>
      <a:accent4>
        <a:srgbClr val="1FB3CF"/>
      </a:accent4>
      <a:accent5>
        <a:srgbClr val="6E177D"/>
      </a:accent5>
      <a:accent6>
        <a:srgbClr val="DB2663"/>
      </a:accent6>
      <a:hlink>
        <a:srgbClr val="0064FF"/>
      </a:hlink>
      <a:folHlink>
        <a:srgbClr val="E0E0E0"/>
      </a:folHlink>
    </a:clrScheme>
    <a:fontScheme name="IBM Master PPT Template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noAutofit/>
      </a:bodyPr>
      <a:lstStyle>
        <a:defPPr>
          <a:defRPr sz="1200" dirty="0" err="1">
            <a:solidFill>
              <a:srgbClr val="FFFFFF"/>
            </a:solidFill>
            <a:latin typeface="Arial"/>
            <a:cs typeface="Arial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M_Master_Presentation_2017_v23_plex" id="{9703D799-5C8D-3249-8B0E-7EB5E8B92432}" vid="{63BADC01-3A43-A242-BFBA-ED0B13C564A3}"/>
    </a:ext>
  </a:extLst>
</a:theme>
</file>

<file path=ppt/theme/theme2.xml><?xml version="1.0" encoding="utf-8"?>
<a:theme xmlns:a="http://schemas.openxmlformats.org/drawingml/2006/main" name="gry_background_2017">
  <a:themeElements>
    <a:clrScheme name="Custom 21">
      <a:dk1>
        <a:srgbClr val="000000"/>
      </a:dk1>
      <a:lt1>
        <a:srgbClr val="0530AD"/>
      </a:lt1>
      <a:dk2>
        <a:srgbClr val="EAEAEA"/>
      </a:dk2>
      <a:lt2>
        <a:srgbClr val="FFFFFF"/>
      </a:lt2>
      <a:accent1>
        <a:srgbClr val="69A6FF"/>
      </a:accent1>
      <a:accent2>
        <a:srgbClr val="0F6DFF"/>
      </a:accent2>
      <a:accent3>
        <a:srgbClr val="0530AD"/>
      </a:accent3>
      <a:accent4>
        <a:srgbClr val="0DB5B3"/>
      </a:accent4>
      <a:accent5>
        <a:srgbClr val="4F2096"/>
      </a:accent5>
      <a:accent6>
        <a:srgbClr val="914BFA"/>
      </a:accent6>
      <a:hlink>
        <a:srgbClr val="0549DA"/>
      </a:hlink>
      <a:folHlink>
        <a:srgbClr val="D8D8D8"/>
      </a:folHlink>
    </a:clrScheme>
    <a:fontScheme name="IBM Master PPT Template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noAutofit/>
      </a:bodyPr>
      <a:lstStyle>
        <a:defPPr>
          <a:defRPr sz="1200" dirty="0" err="1">
            <a:solidFill>
              <a:srgbClr val="FFFFFF"/>
            </a:solidFill>
            <a:latin typeface="Arial"/>
            <a:cs typeface="Arial"/>
          </a:defRPr>
        </a:defPPr>
      </a:lstStyle>
    </a:spDef>
    <a:lnDef>
      <a:spPr>
        <a:ln w="6350">
          <a:solidFill>
            <a:schemeClr val="tx2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B993371-2340-F843-8CE1-46A817E71C3B}" vid="{E3713661-C783-AE4F-980C-7C1CC02B9A5B}"/>
    </a:ext>
  </a:extLst>
</a:theme>
</file>

<file path=ppt/theme/theme3.xml><?xml version="1.0" encoding="utf-8"?>
<a:theme xmlns:a="http://schemas.openxmlformats.org/drawingml/2006/main" name="1_IBM_Watson_internal_g_wide">
  <a:themeElements>
    <a:clrScheme name="Custom Design 13">
      <a:dk1>
        <a:srgbClr val="004266"/>
      </a:dk1>
      <a:lt1>
        <a:srgbClr val="FFFFFF"/>
      </a:lt1>
      <a:dk2>
        <a:srgbClr val="000000"/>
      </a:dk2>
      <a:lt2>
        <a:srgbClr val="808080"/>
      </a:lt2>
      <a:accent1>
        <a:srgbClr val="00B2F2"/>
      </a:accent1>
      <a:accent2>
        <a:srgbClr val="6BC72B"/>
      </a:accent2>
      <a:accent3>
        <a:srgbClr val="FFFFFF"/>
      </a:accent3>
      <a:accent4>
        <a:srgbClr val="003756"/>
      </a:accent4>
      <a:accent5>
        <a:srgbClr val="AAD5F7"/>
      </a:accent5>
      <a:accent6>
        <a:srgbClr val="60B426"/>
      </a:accent6>
      <a:hlink>
        <a:srgbClr val="00B040"/>
      </a:hlink>
      <a:folHlink>
        <a:srgbClr val="00406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4266"/>
        </a:dk1>
        <a:lt1>
          <a:srgbClr val="FFFFFF"/>
        </a:lt1>
        <a:dk2>
          <a:srgbClr val="000000"/>
        </a:dk2>
        <a:lt2>
          <a:srgbClr val="808080"/>
        </a:lt2>
        <a:accent1>
          <a:srgbClr val="00B2F2"/>
        </a:accent1>
        <a:accent2>
          <a:srgbClr val="6BC72B"/>
        </a:accent2>
        <a:accent3>
          <a:srgbClr val="FFFFFF"/>
        </a:accent3>
        <a:accent4>
          <a:srgbClr val="003756"/>
        </a:accent4>
        <a:accent5>
          <a:srgbClr val="AAD5F7"/>
        </a:accent5>
        <a:accent6>
          <a:srgbClr val="60B426"/>
        </a:accent6>
        <a:hlink>
          <a:srgbClr val="00B040"/>
        </a:hlink>
        <a:folHlink>
          <a:srgbClr val="00406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7569</TotalTime>
  <Words>978</Words>
  <Application>Microsoft Macintosh PowerPoint</Application>
  <PresentationFormat>Widescreen</PresentationFormat>
  <Paragraphs>99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ＭＳ Ｐゴシック</vt:lpstr>
      <vt:lpstr>ヒラギノ角ゴ Pro W3</vt:lpstr>
      <vt:lpstr>Arial</vt:lpstr>
      <vt:lpstr>Bookman Old Style</vt:lpstr>
      <vt:lpstr>Calibri</vt:lpstr>
      <vt:lpstr>Calibri Light</vt:lpstr>
      <vt:lpstr>Century Schoolbook</vt:lpstr>
      <vt:lpstr>Courier New</vt:lpstr>
      <vt:lpstr>IBM Plex Sans</vt:lpstr>
      <vt:lpstr>Tahoma</vt:lpstr>
      <vt:lpstr>Wingdings</vt:lpstr>
      <vt:lpstr>Wingdings 2</vt:lpstr>
      <vt:lpstr>blk_background_2017</vt:lpstr>
      <vt:lpstr>gry_background_2017</vt:lpstr>
      <vt:lpstr>1_IBM_Watson_internal_g_wide</vt:lpstr>
      <vt:lpstr>View</vt:lpstr>
      <vt:lpstr> DIGITAL OUTSOURCING OPPORTUNITIES IN AFRICA </vt:lpstr>
      <vt:lpstr>INTRODUCTION</vt:lpstr>
      <vt:lpstr>     UGANDA’S PERSPECTIVE</vt:lpstr>
      <vt:lpstr>BPO REGULATION IN UGANDA </vt:lpstr>
      <vt:lpstr>CONT’D</vt:lpstr>
      <vt:lpstr>BPO OPPORTUNITIES</vt:lpstr>
      <vt:lpstr> CHALLENGES TO SECURE GLOBAL INTERNATIONAL CONTRACTS</vt:lpstr>
      <vt:lpstr>CHANGE MANAGEMENT AS A MAJOR CASE</vt:lpstr>
      <vt:lpstr>Why are Change Management and Governance critical business issues?</vt:lpstr>
      <vt:lpstr>Change  cont’d…</vt:lpstr>
      <vt:lpstr>More challenges</vt:lpstr>
      <vt:lpstr>More challenges</vt:lpstr>
      <vt:lpstr>Conclusion</vt:lpstr>
      <vt:lpstr>Conclusion Cont’d..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Development Q1</dc:title>
  <dc:creator>Maryanne Karamagi</dc:creator>
  <cp:lastModifiedBy>Mohammad Anwar</cp:lastModifiedBy>
  <cp:revision>347</cp:revision>
  <cp:lastPrinted>2017-01-06T12:13:56Z</cp:lastPrinted>
  <dcterms:created xsi:type="dcterms:W3CDTF">2017-01-03T06:51:29Z</dcterms:created>
  <dcterms:modified xsi:type="dcterms:W3CDTF">2019-05-16T09:33:51Z</dcterms:modified>
</cp:coreProperties>
</file>